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94660"/>
  </p:normalViewPr>
  <p:slideViewPr>
    <p:cSldViewPr>
      <p:cViewPr varScale="1">
        <p:scale>
          <a:sx n="72" d="100"/>
          <a:sy n="72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CD4D-B54F-461A-A7FF-3D69BED9A69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812A-94A2-4E26-9BF5-9D0B030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kummernes\AppData\Local\Microsoft\Windows\Temporary Internet Files\Content.IE5\XQPPF3MW\1454158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09800"/>
            <a:ext cx="51435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China\Hutong Tour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kummernes\AppData\Local\Microsoft\Windows\Temporary Internet Files\Content.IE5\T758V02T\950751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842723" cy="41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kummernes\AppData\Local\Microsoft\Windows\Temporary Internet Files\Content.IE5\T758V02T\1305213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3059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China\Water park in the C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China\Silk Worm in Coc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China\Assembly 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818161" cy="42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 each photo: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Write observations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Write any questions you have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 Write a connection – what does the photo make you think of/remind you of?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4. Analyze – What do you think is happening?  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China\Qing dynasty 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153025" cy="37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077200" cy="571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Reflection: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Based on these photos, write a paragraph (at least 5-6 sentences) comparing what you think life in China might be like compared to life in the United States. 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Consider the following questions: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similar?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different?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cultural differences did you notice?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might their daily life be different from ours?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might these pictures indicate about China’s climate/physical features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Maintenance</dc:creator>
  <cp:lastModifiedBy>Washington, Mark</cp:lastModifiedBy>
  <cp:revision>37</cp:revision>
  <dcterms:created xsi:type="dcterms:W3CDTF">2012-11-06T19:34:56Z</dcterms:created>
  <dcterms:modified xsi:type="dcterms:W3CDTF">2015-02-18T03:46:08Z</dcterms:modified>
</cp:coreProperties>
</file>