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2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60B7-6130-438B-9810-9D52DC3D872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00625-60CC-46B3-B93E-CFC155AB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3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Cost Benefit Analysis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sz="4900" b="1" dirty="0" smtClean="0"/>
              <a:t>What’s The Problem With China?</a:t>
            </a:r>
            <a:endParaRPr lang="en-US" sz="4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Name(s)</a:t>
            </a:r>
          </a:p>
          <a:p>
            <a:r>
              <a:rPr lang="en-US" dirty="0" smtClean="0"/>
              <a:t>Eastern Hemisphere</a:t>
            </a:r>
          </a:p>
          <a:p>
            <a:r>
              <a:rPr lang="en-US" dirty="0" smtClean="0"/>
              <a:t>March 10, 2017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521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Cost Benefit Analysis of the Three Gorges Dam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94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Problem #1?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860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Problem #2?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77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Problem #3?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7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Problem #4?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01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What’s The Problem #5?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918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Cost Benefit Analysis &amp;  What’s The Problem With China?</vt:lpstr>
      <vt:lpstr>Cost Benefit Analysis of the Three Gorges Dam</vt:lpstr>
      <vt:lpstr>What’s The Problem #1?</vt:lpstr>
      <vt:lpstr>What’s The Problem #2?</vt:lpstr>
      <vt:lpstr>What’s The Problem #3?</vt:lpstr>
      <vt:lpstr>What’s The Problem #4?</vt:lpstr>
      <vt:lpstr>What’s The Problem #5?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Benefit Analysis &amp;  What’s The Problem With China?</dc:title>
  <dc:creator>Washington, Mark</dc:creator>
  <cp:lastModifiedBy>Washington, Mark</cp:lastModifiedBy>
  <cp:revision>2</cp:revision>
  <dcterms:created xsi:type="dcterms:W3CDTF">2017-03-10T13:45:51Z</dcterms:created>
  <dcterms:modified xsi:type="dcterms:W3CDTF">2017-03-10T13:55:36Z</dcterms:modified>
</cp:coreProperties>
</file>