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259" r:id="rId3"/>
    <p:sldId id="260" r:id="rId4"/>
    <p:sldId id="297" r:id="rId5"/>
    <p:sldId id="261" r:id="rId6"/>
    <p:sldId id="263" r:id="rId7"/>
    <p:sldId id="262" r:id="rId8"/>
    <p:sldId id="285" r:id="rId9"/>
    <p:sldId id="265" r:id="rId10"/>
    <p:sldId id="282" r:id="rId11"/>
    <p:sldId id="281" r:id="rId12"/>
    <p:sldId id="286" r:id="rId13"/>
    <p:sldId id="307" r:id="rId14"/>
    <p:sldId id="270" r:id="rId15"/>
    <p:sldId id="284" r:id="rId16"/>
    <p:sldId id="264" r:id="rId17"/>
    <p:sldId id="287" r:id="rId18"/>
    <p:sldId id="271" r:id="rId19"/>
    <p:sldId id="276" r:id="rId20"/>
    <p:sldId id="295" r:id="rId21"/>
    <p:sldId id="277" r:id="rId22"/>
    <p:sldId id="291" r:id="rId23"/>
    <p:sldId id="275" r:id="rId24"/>
    <p:sldId id="288" r:id="rId25"/>
    <p:sldId id="289" r:id="rId26"/>
    <p:sldId id="298" r:id="rId27"/>
    <p:sldId id="308" r:id="rId28"/>
    <p:sldId id="279" r:id="rId29"/>
    <p:sldId id="292" r:id="rId30"/>
    <p:sldId id="280" r:id="rId31"/>
    <p:sldId id="293" r:id="rId32"/>
    <p:sldId id="306" r:id="rId33"/>
    <p:sldId id="294" r:id="rId34"/>
    <p:sldId id="302" r:id="rId35"/>
    <p:sldId id="309" r:id="rId36"/>
    <p:sldId id="310" r:id="rId37"/>
    <p:sldId id="303" r:id="rId38"/>
    <p:sldId id="304" r:id="rId39"/>
    <p:sldId id="257" r:id="rId40"/>
    <p:sldId id="30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A4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2726" units="cm"/>
          <inkml:channel name="Y" type="integer" max="768" units="cm"/>
          <inkml:channel name="T" type="integer" max="2.14748E9" units="dev"/>
        </inkml:traceFormat>
        <inkml:channelProperties>
          <inkml:channelProperty channel="X" name="resolution" value="56.55602" units="1/cm"/>
          <inkml:channelProperty channel="Y" name="resolution" value="28.33948" units="1/cm"/>
          <inkml:channelProperty channel="T" name="resolution" value="1" units="1/dev"/>
        </inkml:channelProperties>
      </inkml:inkSource>
      <inkml:timestamp xml:id="ts0" timeString="2017-09-18T15:27:55.868"/>
    </inkml:context>
    <inkml:brush xml:id="br0">
      <inkml:brushProperty name="width" value="0.05292" units="cm"/>
      <inkml:brushProperty name="height" value="0.05292" units="cm"/>
      <inkml:brushProperty name="color" value="#FF0000"/>
    </inkml:brush>
  </inkml:definitions>
  <inkml:trace contextRef="#ctx0" brushRef="#br0">23234 9139 0,'-25'0'0,"25"0"15,-25 0-15,0 0 16,0 0-1,25 0-15,-25 0 16,0 0-16,0 0 16,25 0-16,-25 0 15,0 0-15,1 0 16,-26 0-16,0 0 15,25 0-15,-25-24 16,25 24-16,0 0 16,-24 0-16,-1-25 15,0 25-15,0 0 16,0 0-16,1 0 15,-1 0-15,0 0 16,0 0-16,0 0 16,1 0-16,49 0 15,-25 0-15,0 25 16,25-1-16,-25-24 15,25 0-15,0 0 16,-25 25-16,25-25 16,-25 25-1,0-25-15,25 0 16,-25 50-1,25-50-15,-50 25 16,50 0-16,-24-25 16,24 25-16,-25-25 15,25 25-15,-25-25 16,25 0-16,0 25 15,-25-1-15,25-24 16,0 0-16,-25 25 16,25-25-1,0 25-15,0 0 16,0-25-16,0 25 15,0-25-15,0 25 16,0 0-16,0 0 16,0-25-16,0 25 15,0-25-15,0 49 16,0-49-16,0 25 15,0-25-15,0 50 16,0-50-16,0 25 16,25-25-16,-25 0 15,0 25 16,0 0-31,0-25 16,0 25-16,25 0 16,0 0-16,-25-25 15,0 25-15,25-1 16,-25 1-16,24 0 15,1 0-15,-25 0 16,25-25-16,0 25 16,0 0-16,-25-25 15,25 25-15,0-25 16,-25 0-16,25 25 15,0 0-15,24-1 16,26 26-16,-25-25 16,0-25-16,24 50 15,26-25-15,-50 0 16,0-25-16,-1 50 15,1-50-15,0 0 16,-25 49-16,25-49 16,25 25-16,-26-25 15,-24 0 1,50 0-16,0 0 15,-26 0-15,26 0 16,0 0-16,-25 0 16,-1 0-16,26 0 15,0 0-15,0 0 16,-26 0-16,1 0 15,25 0-15,24 0 16,-24 0-16,25 0 16,-25 0-16,24 0 15,1 0-15,-1 0 16,1 0-16,24 0 15,1 0-15,-1 0 16,26 0-16,-26 0 16,26 0-16,-26 0 15,51 0-15,-26 0 16,-24 0-16,24 0 15,0 0-15,-24 0 16,24 0-16,-24 0 16,-1 0-16,-49-25 15,0 25 1,-1-25-16,1 1 15,0 24-15,24-25 16,-24 25-16,0 0 16,-25 0-16,49 0 15,1 0-15,-1 0 16,1 0-16,0 0 15,-1 0-15,1-25 16,49 25-16,-74 0 16,50 0-16,-26 0 15,26-25-15,-51 25 16,1-25-16,0 25 15,-50 0-15,24 0 16,-24-25-16,0 25 16,0 0-16,-25-25 15,25 25-15,0 0 16,25 0-16,25-25 15,-26 0-15,26 0 16,0 25-16,-1-24 16,26-26-16,-50 25 15,0 25 1,24-25-16,-49 0 15,25 0-15,0 25 16,-25-25-16,0 0 16,0 0-16,-1 1 15,-24-1-15,0 25 16,0-50-16,0 0 15,0 25-15,0-25 16,0 0-16,0 50 16,0-24-16,0-1 15,0 0-15,0 25 16,0-25-16,0 0 15,0 0-15,0 0 16,0 25-16,0-50 16,-24 25-16,24 1 15,-25-1-15,25 0 16,-25 25-16,25-25 15,-25 0-15,0 0 16,-25 0-16,0-25 16,1 25-16,-1-24 15,-25 24 1,50 0-16,-25 0 15,1 25-15,-1-25 16,0 0-16,-25 0 16,1 25-16,-1-25 15,-50 25-15,-24 0 16,-1 0-16,26-25 15,-25 25-15,24 0 16,-24 0-16,-1 0 16,26 0-16,-26 0 15,-24 0-15,49 0 16,-49 0-16,0 0 15,0 0-15,-1 0 16,51 0-16,-26 0 16,26 0-16,49 0 15,0 0-15,1 0 16,-51 0-16,1 0 15,-26 0-15,-24 0 16,-50 0-16,-25 0 16,50 0-16,74 0 15,-24 0 1,-26 25-16,101-25 15,-1 0-15,0 0 16,1 0-16,-26 0 16,0 0-16,1 0 15,-1 0-15,0 0 16,-49 0-16,74 0 15,-24 25-15,-1-25 16,25 0-16,-24 0 16,-26 0-16,51 25 15,24 0-15,-25 25 16,0-50-16,1 0 15,24 0-15,0 25 16,0 0-16,25-25 16,0 0-16,1 0 15,-1 25-15,25-25 16,0 24 77,0-24-93</inkml:trace>
  <inkml:trace contextRef="#ctx0" brushRef="#br0" timeOffset="16571.9478">6898 12476 0,'0'0'124,"25"0"-124,0 0 16,24 0-16,1 0 16,25-25-16,25 1 15,-26 24-15,1 0 16,0 0-16,24 0 15,1 0-15,-25-50 16,-1 50-16,-24-25 16,-25 25-16,25 0 15,-50 0-15,25 0 16,0 0-16,0 0 16,-25 0-16,24-25 15,1 25-15,0 0 16,0-25-16,0 25 15,25 0-15,25 0 16,-1 0-16,-24 0 16,-25 0-16,0 0 15,25 0-15,-50 0 16,25 0-1,-1-25-15,-24 25 0,50 0 16,0-25 0,25 25-16,-25 0 15,-1 0-15,-24 0 16,25-25-16,-50 0 15,25 25-15,-25 0 16,25 0-16,0 0 16,25 0-16,-1 0 15,1 0-15,0 0 16,0 0-16,25 0 15,-51 0-15,26 0 16,25 25-16,-25-25 16,24 25-16,-24-25 15,0 0-15,0 25 16,-50-25-16,25 0 15,-25 0 17,0 0-17,0-25-15,0 25 16,25-50-16,-25 50 15,25-25-15,-25-24 16,0 24 0,24-25-16,1 0 15,-25 25-15,0-25 16,0 1-16,0 24 15,0-25-15,-49-25 16,-1 50-16,-25-49 16,-49 49-16,-1-25 15,1 25-15,-51 0 16,26 0-16,-1 25 15,26 0-15,-26 0 16,51 0-16,-1 0 16,1 0-16,24 0 15,-25 0-15,51 0 16,24 0-16,0 0 15,-25 0-15,25 0 16,0 0-16,-25 0 16,25 25-16,-24 0 15,24-25-15,0 25 16,-50 0-16,25 0 15,-24 25-15,-1-26 16,0-24 0,25 50-16,1-25 15,-1 0-15,0 25 16,25-50-16,-25 25 15,50 0-15,-50 24 16,26-24-16,24 25 16,-25-25-16,0 0 15,25 0-15,-25-25 16,25 25-16,-25 25 15,25-50-15,-25 49 16,25-49-16,0 25 16,0 0-16,0 0 15,25 0-15,0-25 16,-25 25-16,25 0 15,0-25-15,0 0 16,-1 25-16,1 0 16,0-25-16,-25 0 15,25 0-15,0 0 16,0 0-1,-25 0-15,50 0 16,-50 0 0,25 0 15,-25 0-31</inkml:trace>
  <inkml:trace contextRef="#ctx0" brushRef="#br0" timeOffset="18412.0531">23358 12576 0,'25'0'46,"0"0"-30,0 0-16,0 0 16,0 0-16,-1 0 15,1 0-15,0 0 16,25 0-16,-25-25 15,50 25-15,-1-25 16,1 25-16,0 0 16,24 0-16,51 0 15,-26 0-15,26 0 16,-26 0-16,26 0 15,-26 0-15,50-25 16,-49 25-16,-50 0 16,24 0-16,1 0 15,49 0-15,-24 0 16,24 0-16,-24 0 15,49 0 1,25-25-16,75 25 16,-50 0-16,-24 0 15,-1 0-15,-25 0 16,25-25-16,-49 25 15,24 0-15,-49 0 16,24 0-16,0 0 16,-49 0-16,0 0 15,-51 0-15,-24 0 16,-25 0 77,25 0-93,0 0 16,-25 0 0,25 0 62,-25 25-63</inkml:trace>
  <inkml:trace contextRef="#ctx0" brushRef="#br0" timeOffset="21365.222">4632 13846 0,'0'0'31,"25"0"-15,0 0-16,-1 0 15,26 0-15,0 0 16,0 0-16,0 0 16,-1 0-16,51 0 15,-25 0-15,49 0 16,-24 0-16,24 0 15,26 0-15,-51 0 16,51 0-16,-51 0 16,51 0-16,-51 0 15,-24 0-15,75 0 16,-26 0-16,-24 0 15,49-25 1,-74 25-16,24-25 16,51 25-16,-26 0 15,26 0-15,-1 0 16,-49 0-16,24 0 15,1 0-15,-1 0 16,-24 0-16,49 0 16,-74 0-16,50 0 15,24 0-15,-25 0 16,1 0-16,-25 0 15,24 0-15,1 0 16,-26 0-16,1 0 16,-1 0-16,51 0 15,-51 0-15,-24 0 16,0 0-16,0 0 15,-1 0-15,-24 0 16,0 0-16,-25 0 16,0 0-16,0 0 15,-25-25-15,25 25 16,-25 0 15,0-25-15,24 25-16,-24 0 15,25-49-15,-25 49 16,25-25-1,0 25-15,-25-25 16,25 0-16,-25 0 16,25 25-16,-25-25 15,25 0-15,-25 0 16,0 0-16,0-25 15,0 1-15,0 24 16,0-25-16,0 25 16,0 0-16,0 0 15,-25 0-15,25 0 16,0 25 31,-25 0-32,25-24-15,0 24 16,0-25-1,0 25 1,0-25-16,0 0 16,-25 25-16,25-25 15,-25 0 1,25 0-16,-25 0 15,25 0-15,-25 0 16,1 25-16,-1-24 16,25-1-16,-25 25 15,0-25-15,25 25 16,-25 0-16,-25 0 15,25 0-15,0 0 16,-49 0-16,24 0 16,-50 0-16,50 0 15,-24-25-15,-26 25 16,25 0-16,-24 0 15,-1 0-15,25 0 16,-24 0-16,24 0 16,-49 0-16,24 0 15,0 0-15,-49 0 16,49 0-16,1 0 15,-26 0 1,26 0-16,-1 0 16,0 0-16,26 0 15,-1 0-15,-25 0 16,76 0-16,-51 0 15,25 0-15,0 0 16,-25 0-16,-24 0 16,-26 0-16,26 0 15,-26 0-15,-74 25 16,0-25-16,0 0 15,-50 0-15,24 0 16,-24 25-16,75-25 16,0 0-16,49 0 15,51 0-15,-26 0 16,25 0-16,-49 0 15,74 0-15,0 0 16,0 25-16,25-25 16,1 0-16,-1 0 15,25 0-15,-25 0 16</inkml:trace>
</inkml:ink>
</file>

<file path=ppt/ink/ink2.xml><?xml version="1.0" encoding="utf-8"?>
<inkml:ink xmlns:inkml="http://www.w3.org/2003/InkML">
  <inkml:definitions>
    <inkml:context xml:id="ctx0">
      <inkml:inkSource xml:id="inkSrc0">
        <inkml:traceFormat>
          <inkml:channel name="X" type="integer" max="2726" units="cm"/>
          <inkml:channel name="Y" type="integer" max="768" units="cm"/>
          <inkml:channel name="T" type="integer" max="2.14748E9" units="dev"/>
        </inkml:traceFormat>
        <inkml:channelProperties>
          <inkml:channelProperty channel="X" name="resolution" value="56.55602" units="1/cm"/>
          <inkml:channelProperty channel="Y" name="resolution" value="28.33948" units="1/cm"/>
          <inkml:channelProperty channel="T" name="resolution" value="1" units="1/dev"/>
        </inkml:channelProperties>
      </inkml:inkSource>
      <inkml:timestamp xml:id="ts0" timeString="2017-09-18T15:29:01.812"/>
    </inkml:context>
    <inkml:brush xml:id="br0">
      <inkml:brushProperty name="width" value="0.05292" units="cm"/>
      <inkml:brushProperty name="height" value="0.05292" units="cm"/>
      <inkml:brushProperty name="color" value="#FF0000"/>
    </inkml:brush>
  </inkml:definitions>
  <inkml:trace contextRef="#ctx0" brushRef="#br0">18353 7172 0,'-25'0'16,"25"0"-16,0-25 15,-25 25-15,25 0 31,0 0-31,-50 0 16,50-25 0,-25 25-16,0 0 15,0-25-15,1 1 16,-26 24-16,0-25 15,-75-25-15,51 25 16,-1 25-16,-50-25 16,51 25-16,-26 0 15,1 0-15,-1 0 16,25-25-16,-24 0 15,-1 25-15,25 0 16,26 0-16,-26 0 16,0 0-16,0 0 15,51 0-15,-26 0 16,-50 0-16,25 0 15,26 0-15,-76 0 16,25 0-16,-49 0 16,-25 0-16,-1 0 15,-24 0-15,25 25 16,0-25-1,-1 0-15,-24 25 16,50 0-16,49 0 16,25 0-16,26-25 15,24 25-15,0 0 16,0-25-16,25 24 15,-25 1-15,0 0 16,0 0-16,25 25 16,-25-50-16,0 50 15,25-25-15,-25 25 16,1-1-16,-1 1 15,25 0-15,0-25 16,0 50-16,0-26 16,25 1-16,-1 0 15,1 25-15,25-50 16,-25 24-16,25-24 15,25 25-15,-1-25 16,1 25-16,49-25 16,26 0-16,-1 24 15,50-49-15,1 50 16,49-25-1,-25-25-15,50 0 16,49 0-16,-73 0 16,98 0-16,-74 25 15,-50-25-15,50 0 16,-50 0-16,-25 0 15,1 0-15,-1 0 16,0 0-16,-25 0 16,-24 0-16,-51 0 15,51 0-15,-26-50 16,-24 0-16,-50 50 15,24-49-15,-49-1 16,0 0-16,-25-25 16,0 1-16,0 24 15,0 0-15,0-25 16,-25 25-16,25-24 15,0 24-15,-25 0 16,-24 0-16,24-24 16,-25 49-16,-25-75 15,-49 50-15,-1-74 16,-49 24-1,0 50-15,-51 25 16,26 1-16,25-1 16,25 25-16,-1 0 15,51 0-15,-1 0 16,50 0-16,0 25 15,0-25-15,1 24 16,49 1-16</inkml:trace>
  <inkml:trace contextRef="#ctx0" brushRef="#br0" timeOffset="1836.1051">6176 8915 0,'25'0'0,"24"0"16,-24 0-16,50-25 15,-50 25-15,25 0 16,0 0-16,-26 0 15,51-24-15,25 24 16,24 0-16,1 0 16,24 0-16,50 0 15,-24 0-15,24 0 16,0 0-1,25 0-15,-25 0 16,26 0-16,-51 0 16,0-25-16,25 25 15,-24 0-15,-26 0 16,50 0-16,-24-25 15,-1-25-15,-25 50 16,26 0-16,-51 0 16,26 0-16,-26 0 15,26 0-15,-1 0 16,-25 0-16,26 0 15,-51 0-15,26 0 16,24 0-16,26 0 16,-51 0-16,125 0 15,-74-25-15,24 25 16,-25 0-16,50 0 15,-25 0-15,26 0 16,24 0-16,-50 0 16,0 0-16,-25 0 15,-24 0-15,-26 0 16,-49 0-1,0 0-15,-50 0 16</inkml:trace>
  <inkml:trace contextRef="#ctx0" brushRef="#br0" timeOffset="5428.3105">8417 9961 0,'0'0'125,"25"0"-110,25-25-15,-1 25 16,-24-25-16,75 25 15,24-24-15,51 24 16,-51 0-16,26 0 16,-26 0-16,1 0 15,24 0-15,0 0 16,-49 0-16,49 0 15,-49 0-15,-25 0 16,0 0 0,-1 0-16,1 0 15,0 0-15,24 0 16,26 0-16,-26 0 15,26 0-15,24-25 16,1 25-16,-26 0 16,26 0-16,-26 0 15,26 0-15,-1 0 16,-25 0-16,26 0 15,-26 0-15,26 0 16,-26 0-16,1 0 16,-1 0-16,-49 0 15,50 25-15,-51-25 16,26 0-16,-1 24 15,-49-24-15,25 0 16,0 0-16,49 0 16,-24 0-16,-1 0 15,51 0-15,-51 0 16,1 0-16,0 0 15,-1 0-15,-24 0 16,25 0 0,-26 0-16,1 0 15,0 0-15,-1 0 16,1 0-16,0 0 15,24 0-15,51 0 16,-75 0-16,24 0 16,1 0-16,-26 0 15,26 0-15,-25 0 16,-25 0-16,-26 0 15,1 0-15,-25 0 16,25 0-16,-25 0 16,50 0-16,0 0 15,25 0-15,-1 0 16,-24 0-16,0 0 15,0 0-15,-50 0 16,25-24-16,-25 24 265,0 0-249</inkml:trace>
  <inkml:trace contextRef="#ctx0" brushRef="#br0" timeOffset="10187.5827">6101 10982 0,'0'0'0,"25"0"31,25 0-31,-50-25 16,25 25-16,24 0 16,1 0-16,-25 0 15,50 0-15,-50-25 16,25 25-16,49 0 15,1 0-15,24 0 16,1 0-16,24 0 16,-24 0-16,24 0 15,-24 0-15,24 0 16,-49 0-16,49 0 15,-74 0 1,-1 0-16,-24 0 16,0 0-16,0 0 15,-25 0-15,-25 0 16,25 0-16,0 0 31,-25 0-15,24 0-1,26 0-15,-25 0 16,0 0-16,50 0 15,-50 0-15,0 0 16,-1 0-16,26 0 16,-50 0-16,0 0 93,25 25-93,0-25 16</inkml:trace>
  <inkml:trace contextRef="#ctx0" brushRef="#br0" timeOffset="14079.8054">15016 10883 0,'25'0'171,"25"0"-171,49 0 16,1 0-16,-25 0 16,49 0-16,-49 0 15,49 0-15,-24 0 16,-25 0-16,-1 0 15,1 0-15,0 0 16,-26 0-16,26 0 16,-25 0-16,0 0 15,0 0-15,-1 0 16,1 0-16,25 0 15,-25 0-15,0 0 16,-1 0-16,1 0 16,25 0-16,0 0 15,-26 0-15,26 0 16,-25 0-16,0 0 15,49 0 1,-24 0-16,0 0 16,-26 0-16,1 0 15,0 0-15,0 0 16,0 0-16,-1 0 15,1 0-15,0 0 16,0 0-16,0 0 16,0 0-16,-1 0 15,26 0-15,-25 0 16,0 0-16,-1 0 16,1 0-16,0 0 15,50 0-15,-26 0 16,26 0-16,-25 0 15,24 0-15,1 0 16,-1 0-16,1 0 16,0 0-16,-1 0 15,-24 0-15,0 0 16,24 0-16,-49 0 15,25 0-15,0 0 16,-1 0-16,1 0 16,25 0-1,-26 0-15,26 0 16,-25 0-16,-26 0 15,26 0-15,-25 0 16,-25 0-16,0 0 16,0 0-16,24 0 15,-24 0-15,25 0 16,0 0-16,0 0 15,24 0-15,-24 0 16,0 0-16,0 0 16,0 0-16,-1 0 15,1 0-15,-25 0 16,0 0-16,-25-25 15,0 25 1,25 0 0,0 0-1,-25-25 1,0 0-16,25 25 15,-25 0-15,50-25 16,-50 25-16,49-25 16,-49 25-1,25 0-15,-25-25 16,25 25-16,0-25 15,0 25-15,0-25 16,0 0-16,-25 25 16,25 0-16,0-24 15,-25-1-15,24-25 16,-24 50-16,0-25 15,25 25-15,-25-25 16,0 0-16,0 25 16,0-25-16,0 25 15,0-25-15,0 25 16,0-25-16,0 1 15,-25 24 17,25 0-32,0 0 15,0-25 1,-49 25-16,49-25 15,-50 25-15,25-25 16,-25 25-16,25-25 16,-25 0-1,1 0-15,-1 25 16,-25 0-16,25 0 15,-49-25-15,49 0 16,-25 0-16,1 25 16,24-24-16,-25 24 15,0-25-15,50 25 16,-24 0-16,-1-25 15,0 25-15,25 0 16,-25 0-16,-24 0 16,24-25-16,-25 25 15,-25 0-15,26 0 16,-26 0-16,-49 0 15,24 0-15,-49-25 16,74 25-16,-49 0 16,49 0-16,26 0 15,-1 0-15,0 0 16,0 0-16,26 0 15,-1 0 1,0 0-16,0 0 0,-24 0 16,24 0-1,0 0-15,0 0 16,-25 0-16,26 0 15,-51 0-15,50 0 16,-24 0-16,24 0 16,0 0-16,0 25 15,-25-25-15,26 0 16,-1 0-16,0 0 15,-25 25-15,25-25 16,-24 0-16,24 25 16,0-25-16,25 0 15,-25 0-15,1 0 16,24 0-16,0 0 15,0 25-15,0-25 16,-25 0-16,0 0 16,1 0-16,-1 24 15,0-24-15,25 0 16,0 0-16,0 0 15,0 25-15,1-25 16,-1 0-16,0 25 16,25-25-1,-25 0-15,0 0 16,0 0-16,-25 0 15,25 0-15,-25 0 16,26 0-16,-51 0 16,50 0-16,-25 0 15,0 0-15,-24 0 16,24 0-16,0 0 15,0 0-15,-24 0 16,-1 0-16,0 0 16,0 0-16,1 0 15,-1 0-15,25 0 16,0 0-16,26 0 15,-26 0-15,25 0 16,25 0 0,-25 0-16,0 0 15,25 0-15,0 0 16,-25 0-1,25 0 1,-25 0 15,0 0-31,25 25 16,0-25-1,-25 0-15,25 25 16,-25 0-16,25-25 16,-24 25-16,-1-25 15,25 25-15,0-25 16,0 25-16,0 0 15,-25-25-15,25 0 16,0 24-16,0-24 16,0 25-1,0 0 1,0 0-16,0-25 15,0 25 1,0-25-16,0 25 16,0 0-16,0-25 15,0 25-15,25-25 16,0 0-1,-25 25-15,0 0 16,0-25 0,24 0-1,-24 0 48,0 24-63,25 1 15,-25 0 1,0-25-16,25 25 15,0-25-15,-25 0 16</inkml:trace>
  <inkml:trace contextRef="#ctx0" brushRef="#br0" timeOffset="16803.9612">8666 10883 0,'0'0'78,"0"0"-63,25 0 1,-25 0-16,50 0 16,-50 0-16,49 0 15,-49 0-15,25 0 16,0 0-16,0 0 15,0 0-15,-25 0 16,25 0-16,0-25 16,-25 0-16,0 25 15,25 0-15,-25-25 16,0 25-16,25-25 15,-25 25-15,25-25 16,-1 0 0,-24 25-16,25-50 15,-25 50-15,0-25 16,25 25-16,0 0 15,-25-24-15,25 24 16,-25-25 0,0 0-16,0 25 15,25 0-15,-25-25 16,0 25-16,0-50 15,0 50-15,25-25 16,-25 0 0,0 0-1,0 25-15,0-25 16,0 25-16,0-49 15,-25 49-15,25-25 16,0 25 0,0-25-16,-25 25 15,25-25 1,0 25-16,0-25 15,-25 25-15,25 0 16,-25 0-16,25-25 16,-25 25-16,25 0 15,-25 0-15,25-25 16,-24 0-16,-1 25 15,-25 0-15,0 0 16,25-25 0,-25 25-16,-24 0 15,24-24-15,0 24 16,-25 0-16,25 0 15,-24 0-15,-1 0 16,25 0-16,0 0 16,-24 0-16,24 0 15,-25 0-15,25 0 16,-49 0-16,49 0 15,-25 0-15,1 0 16,-1 0-16,0 0 16,-24-25-16,24 25 15,0 0-15,-24 0 16,24 0-16,-50 0 15,51 0-15,-1 0 16,-25 0-16,26 0 16,-26 0-16,25 0 15,-24 25-15,24-25 16,0 0-16,50 24 15,0-24-15,-49 25 16,49-25 0,0 0-16,-25 25 15,50 0-15,-50-25 16,1 25-16,24 0 15,-25-25-15,0 25 16,25 0-16,-50 0 16,26-25-16,24 25 15,-25-1-15,-25 1 16,50 25-16,0-50 15,25 0-15,0 25 16,-24 0-16,-1 0 16,25-25-16,0 25 15,0 0-15,0-25 16,0 25-16,0-25 15,0 24 1,0-24-16,0 25 16,25 0-16,-25-25 15,0 25-15,0-25 16,24 0-16,-24 25 15,50 0 1,-25-25 0,0 25-16,0-25 15,0 25-15,25 0 16,-25 0-16,49-25 15,-49 24-15,0 1 16,0-25-16,0 25 16,0-25-16,25 0 15,-26 25-15,1-25 16,0 0-16,0 0 15,0 0-15,25 0 16,-50 0-16,50 25 16,-25-25-16,-1 0 15,26 0-15,-50 0 16,25 0-16,50 0 15,-25 0-15,0 0 16,-1 0-16,1 0 16,25 0-16,-25 0 15,-25 0-15,-1 0 16,-24 0-16,25 0 15,-25 0-15,25 0 16,0 0 15,-25 0-31,0 0 16,0-25-1,25 25-15,-25 0 16</inkml:trace>
  <inkml:trace contextRef="#ctx0" brushRef="#br0" timeOffset="37515.1458">10982 12974 0,'0'25'32,"0"-25"-32,0 0 15,25 0-15,-25 0 16,49 0-16,-24 0 15,0 0-15,25 0 16,25 0-16,-25 0 16,24 0-16,26 0 15,49 25-15,26-25 16,-51 0-16,26 0 15,-26 0-15,25 0 16,-24 0-16,24 0 16,1 25-16,-26-25 15,-24 0-15,49 0 16,-49 0-1,24 25-15,-24 0 16,25-25-16,-26 0 16,51 25-16,-76-25 15,51 25-15,-26-25 16,51 0-16,-26 0 15,26 0-15,-51 0 16,1 0-16,49 25 16,1-25-16,-51 0 15,51 24-15,-26-24 16,-24 0-16,24 25 15,1 0-15,-1 0 16,-24-25-16,49 0 16,-74 0-16,50 0 15,-26 0-15,51 0 16,-51 0-16,-24 0 15,0 0-15,-1 0 16,1 0-16,-25 0 16,25 0-16,-26 0 15,1 0-15,-25 0 16,25 0-1,0-25-15,0 25 16,-1 0-16,26 0 16,0 0-16,-25-25 15,-1 25-15,-24-25 16,50 1-16,-25 24 15,0-50-15,-1 50 16,1-25-16,25 25 16,-25 0-16,0-25 15,-1 25-15,1-25 16,-25 0-16,0 25 15,0-25-15,-25 25 16,25-25-16,-25 25 16,25-25-16,-25 1 15,0-1-15,25 25 16,-1-25-16,-24 0 15,0 25-15,0-25 16,0 25 0,0-25-16,0 0 15,0 25-15,0-25 16,0 0-1,25 0-15,-25 1 16,0 24-16,0-50 16,25 50-16,-25-25 15,0 25-15,0-25 16,0 0-16,0 25 15,25-25-15,-25 0 16,0 0 0,0 25-16,0-25 15,0-24-15,0 49 16,0-25-16,0 0 15,0 0-15,0-25 16,0 25 0,0 0-16,0 0 15,0 0-15,0 1 16,0 24-16,0-25 15,0-25-15,0 50 16,0-50-16,-25 50 16,25-25-16,-25 25 15,25 0-15,0 0 16,-49-25-1,49 25-15,-25 0 16,-25-25-16,25 25 16,-25 0-16,0 0 15,1 0-15,-26 0 16,25 0-16,-74 0 15,-1 0-15,0 0 16,26 0-16,-26 0 16,26 0-16,-1 0 15,25 0-15,1 0 16,-26 0-16,25 0 15,-24 0-15,24 0 16,0 0-16,1 0 16,-1 0-16,-25 0 15,1 0-15,24 25 16,-25-25-16,26 0 15,-1 0-15,-25 0 16,1 0-16,-1 0 16,1 0-16,-26 0 15,1 0 1,-26 0-16,26 0 15,-26 0-15,26 0 16,-26 0-16,76 0 16,-1 0-16,-25 0 15,26 0-15,-1 0 16,0 0-16,1 0 15,-1 0-15,25 0 16,-25 0-16,1 0 16,-26 0-16,0 25 15,-24-25-15,74 0 16,-25 0-16,1 25 15,24-25-15,-25 0 16,0 0-16,1 0 16,-26 0-16,25 0 15,26 0-15,-1 25 16,0 0-16,0 0 15,25-25-15,0 0 16,-24 0-16,24 25 16,0 0-1,0-25-15,0 24 16,-25 1-16,25-25 15,0 0-15,25 25 16,-49-25-16,24 50 16,25-50-16,-25 0 15,25 25-15,-25-25 16,25 25-16,-25-25 15,25 0-15,-25 25 16,25-25-16,-25 0 16,25 25-16,0 0 15,-25-25-15,25 25 16,0-25-1,0 24-15,0-24 16,0 50 0,-25-50-16,25 25 15,0-25-15,0 25 16,-25 0-16,-24 25 15,49-50-15,-25 50 16,25-50-16,-25 24 16,25-24-16,-25 25 15,0 0-15,25-25 16,-25 0-1,25 25-15,0-25 47,0 25-31,0-25-1,0 25-15,0 0 16,0-25 0,0 25-1,0-25-15,0 25 16,0 0-16,0-25 15,0 24 1,0-24 0,0 0-16,0 25 15,25-25-15,-25 25 16,25 0-16,0-25 15,-25 25-15,50-25 16,-1 25-16,1-25 16,25 25-16,0 0 15,-26-25-15,26 0 16,-25 0-1,0 0-15,0 0 16,-1 0-16,-24 0 16,0 0-16,0 0 15,0-50-15,-25 50 16,0 0-16,0-25 15,0 25 1,25-25 0,-25 25-16,25 0 15,0-25-15</inkml:trace>
  <inkml:trace contextRef="#ctx0" brushRef="#br0" timeOffset="39156.2397">15514 12003 0,'0'0'16,"0"0"-16,-25 0 16,25 0-16,-25 0 15,25-25-15,-25 25 16,0-25-1,0 0-15,25 25 16,-49-24-16,24-1 16,0 0-16,-75-25 15,50 50-15,-24 0 16,-1-25-16,-25 25 15,1 0-15,-1-25 16,25 25-16,1 0 16,-51 0-16,26 0 15,-26 0 1,-24 0-16,-1 0 15,1 0-15,24 0 16,-49 0-16,0 0 16,49 0-16,-24 0 15,-25 0-15,-1 0 16,-24-25-16,50 25 15,-26 0-15,-24 0 16,-25-25-16,0 25 16,0 0-16,-25 0 15,49 0-15,1 0 16,25 0-16,0 0 15,-1 0-15,1 0 16,0-25-16,49 25 16,-24 0-16,24 0 15,1 0-15,49 0 16,0 0-16,1 0 15,-1 0-15,25 0 16,0 0-16,0 0 16,-24 0-16,24 0 15,25 0 1,-25 0-16,0 0 15,1 0-15,24 0 16,0 0-16,-25 0 16,0 0-16,25 0 15,-24 0-15,-1 0 16,50 0-16,-50 0 15,25 0-15,0 0 16,0 25-16,0 0 16,25-25-16,-25 0 15,-24 25-15,24 0 16,0 0-16,0 0 15,0 0-15,0 0 16,25-25-16,-25 25 16,25-1-16,-25-24 15,25 25-15,0 0 16,0 0-16,0-25 15,0 25-15,0-25 16,0 25-16,0 0 16,0 0-16,0-25 15,0 25 1,0 0-16,0-1 15,0-24-15,0 25 16,0 0 0,0 0-16,0 0 15</inkml:trace>
  <inkml:trace contextRef="#ctx0" brushRef="#br0" timeOffset="41005.3454">7446 12028 0,'0'0'141,"0"25"-126,25-25 1,-1 25-16,-24-25 16,25 25-16,-25-25 15,25 25 1,0 0-16,-25-25 15,25 24-15,-25-24 16,0 0-16,25 25 16,-25 0-16,25-25 15,0 25 1,-25-25-16,25 25 15,-25-25-15,25 0 16,-25 25-16,25-25 16,-25 25-16,24-25 15,-24 0-15,25 0 16,-25 0-16,25 0 15,-25 25-15,25-25 16,-25 0-16,25 0 16,-25 0 77,25 0 1,0 0-94,0 0 15,-25 0 1,50-25-16,-50 0 16,49 25-16,-49 0 15,25-25-15,-25 25 16,25 0-16,-25-25 15,25 0-15,0 25 16,-25 0-16,0-25 31,25 25-15,-25 0-1,25 0 17,0 0-1,-25-25-31</inkml:trace>
</inkml:ink>
</file>

<file path=ppt/ink/ink3.xml><?xml version="1.0" encoding="utf-8"?>
<inkml:ink xmlns:inkml="http://www.w3.org/2003/InkML">
  <inkml:definitions>
    <inkml:context xml:id="ctx0">
      <inkml:inkSource xml:id="inkSrc0">
        <inkml:traceFormat>
          <inkml:channel name="X" type="integer" max="2726" units="cm"/>
          <inkml:channel name="Y" type="integer" max="768" units="cm"/>
          <inkml:channel name="T" type="integer" max="2.14748E9" units="dev"/>
        </inkml:traceFormat>
        <inkml:channelProperties>
          <inkml:channelProperty channel="X" name="resolution" value="56.55602" units="1/cm"/>
          <inkml:channelProperty channel="Y" name="resolution" value="28.33948" units="1/cm"/>
          <inkml:channelProperty channel="T" name="resolution" value="1" units="1/dev"/>
        </inkml:channelProperties>
      </inkml:inkSource>
      <inkml:timestamp xml:id="ts0" timeString="2017-09-18T15:31:26.640"/>
    </inkml:context>
    <inkml:brush xml:id="br0">
      <inkml:brushProperty name="width" value="0.05292" units="cm"/>
      <inkml:brushProperty name="height" value="0.05292" units="cm"/>
      <inkml:brushProperty name="color" value="#FF0000"/>
    </inkml:brush>
  </inkml:definitions>
  <inkml:trace contextRef="#ctx0" brushRef="#br0">23034 6699 0,'25'0'16,"-25"0"31,25-25-32,-25 25-15,25 0 16,0 0-16,0 0 15,25 0-15,-1 0 16,26 0-16,-25 0 16,50 0-16,-26 0 15,1 25-15,25-25 16,-26 0-16,-24 0 15,-25 0-15,25 0 16,0 0-16,-26 0 16,1 0-16,0 0 15,-25 0-15,25 0 31,0 0 16,-25 0-31,25 0-16,0 0 15,0 0-15,25 0 16,24 0-16,-49 0 16,0 0-16,25 0 15,-50 0-15,25 0 16,-25 0-16,50 0 15,-50 0 1,25 0-16,-25 0 16,24-25-16,-24 25 15,25 0 63,0 0-78,-25 0 16,25 0-1,-25 0 1</inkml:trace>
  <inkml:trace contextRef="#ctx0" brushRef="#br0" timeOffset="2920.1671">7022 7770 0,'0'0'31,"0"0"-15,25 0-16,25 0 16,0 0-16,25 0 15,49 25-15,-49-25 16,24 25-16,26 0 15,-50-25 1,24 0-16,-24 0 16,25 0-16,-26 0 15,1 0-15,0 0 16,-1 0-16,1 0 15,0 0-15,-1 0 16,1 0-16,0 0 16,0 0-16,-1 0 15,-24 0-15,25 0 16,0 0-16,-1 0 15,1 0-15,25 0 16,49 24-16,25-24 16,75 50-16,25-50 15,-50 25-15,25 0 16,25 0-16,-99-25 15,-51 0-15,-49 0 16,-25 0-16,-50 0 16,0 0 140,0 0-141,0-25 1,0 25-16,0 0 15,0-25-15,0 0 16,-25 25-16,25-25 16,0 25-16,-25-25 15,25 25 1,0-24-16,-25-1 15,0 0-15,25 0 16,-25 25-16,0-50 16,25 50-16,-25-25 15,0-50-15,25 51 16,-49-26-16,49 0 15,-50 0 1,25 0-16,25-24 16,-50 49-16,25-25 15,25 0-15,-25 25 16,0-25-16,0-24 15,-24 24-15,24 0 16,0 0-16,-50-49 16,50 24-16,-25 0 15,1 50-15,-26-24 16,0-1-16,25 0 15,-49 0-15,49 0 16,0 25-16,-74 1 16,24-1-16,25 0 15,-74-25-15,49 25 16,-49 0-16,0 25 15,-1 0-15,26 0 16,-26 0-16,-24 0 16,49 0-16,-24 0 15,24 0-15,-49 0 16,0 25-16,24-25 15,1 25 1,-25-25-16,49 25 16,-49-25-16,49 25 15,1 0-15,-26 0 16,1-1-16,0 1 15,24-25-15,-24 0 16,49 0-16,25 25 16,1 0-16,24-25 15,0 25-15,25 25 16,-25-50-16,25 0 15,-24 50-15,24-25 16,0-1-16,25-24 16,-50 50-16,25-25 15,0 0-15,25 0 16,-50 0-16,50-25 15,0 25-15,-24 0 16,24 0 0,0-25-16,0 24 78,-25 1-63,25-25-15,-25 25 31</inkml:trace>
  <inkml:trace contextRef="#ctx0" brushRef="#br0" timeOffset="4192.2398">4980 6525 0,'25'0'16,"-25"25"15,0-25-31,0 0 16,25 25-16,-25-25 15,0 0 1,0 24 78,25-24-79,0 50-15,-25-25 16,25 25-16,-25-25 15,0 0-15,25 25 16,-25-26-16,0 1 16,25 0-16,-25-25 15,0 25-15,0 0 16,25-25-16,-25 0 15,0 25-15,0-25 16,0 25 0,25-25-16,-25 25 15,24 0-15,1-25 16,-25 25-16,0-25 15,25 24 1,-25-24 140,50 0-156,-25 0 16,25 0-16,-25 0 15,74 0-15,-74-24 16,25 24-16,0 0 15,24 0-15,-24 0 16,-25-25-16,25 25 16,0-25-16,-25 25 15,0 0-15,24 0 16,-49 0-16,25 0 15,0 0 1,-25-25-16</inkml:trace>
  <inkml:trace contextRef="#ctx0" brushRef="#br0" timeOffset="9886.5655">27019 9314 0,'-25'0'0,"-25"0"16,0 0-16,25-25 15,-49 25-15,49 0 16,-50-25-16,25 25 15,-25-25-15,-49 25 16,24 0-16,-49 0 16,24 0-16,-24 0 15,24 0-15,-24 0 16,25 0-1,-51 0-15,1 0 16,24 0-16,51 0 16,-1 0-16,1 0 15,-26 0-15,26 0 16,-1 0-16,25 0 15,25 0-15,-24 0 16,49 0-16,0 0 16,0 0-16,25 0 15,-25 0-15,0 0 16,0 0-16,0 0 15,0 25-15,1-25 16,-1 0-16,-25 25 16,25 0-16,-25-25 15,25 25-15,0 0 16,-24-25-16,24 49 15,-25-24-15,25 0 16,0 0-16,-25 0 16,25 25-16,-24-50 15,24 25-15,0 0 16,25-1-1,-50 1-15,50 0 16,-25 0-16,0 0 16,25 0-16,0 0 15,0-25-15,-25 25 16,25-25-16,0 50 15,0-50-15,0 49 16,0-49-16,0 25 16,0 0-16,25 0 15,-25 0-15,25-25 16,-25 25-16,25 0 15,-25 0-15,25-25 16,0 25-16,25 0 16,-50-25-16,49 24 15,1 1-15,-50-25 16,50 25-16,25 0 15,-50 0-15,24 0 16,51 0-16,0 25 16,24-25-16,1-25 15,24 24-15,0-24 16,-24 25-1,99 0-15,-50 0 16,26 0-16,-26-25 16,25 0-16,-25 0 15,-24 0-15,-26 0 16,26 0-16,-51 0 15,26 0-15,24 0 16,1 0-16,-26 0 16,26 0-16,-26 0 15,50 0-15,-24 0 16,-26 0-16,-49 0 15,0 0-15,-25 0 16,-26-25-16,26 25 16,-50 0-16,25-25 15,0 25-15,-25 0 16,25-25-16,0 25 15,25-25-15,-25 25 16,24-49-16,26 49 16,-25-25-16,25 25 15,-50 0-15,24-25 16,1 0-1,-25 0-15,25 25 16,-25-25-16,0 25 16,-25 0-16,0-25 15,25 0-15,-25 25 16,49-49-16,-49 49 15,25 0-15,-25-25 16,25 25-16,0-25 16,0 0-16,-25 0 15,25 0-15,-25 25 16,25-25-16,-25 25 15,0-25-15,0 25 16,0-25-16,0 0 16,0 1-16,0 24 15,0-25-15,0 0 16,0 0-16,-25 0 15,25-25-15,-25 25 16,0 0-16,-25-25 16,25 26-16,0-1 15,1 0-15,-1-25 16,-25 25-1,25 0-15,0 0 16,0-25-16,0 26 16,-25-1-16,26 0 15,-1 0-15,0 0 16,0 0-16,-25 0 15,50 25-15,-25-25 16,25 25-16,-50-25 16,50 0-16,-25 25 15,1 0 1,-1-24-16,0 24 15,0 0-15,0 0 16,0 0-16,0-50 16,0 50-16,-25 0 15,25 0-15,1-25 16,-26 25-16,25 0 15,0 0-15,-25 0 16,-25 0-16,26 0 16,-51 0-16,25 25 15,-24 0-15,49 24 16</inkml:trace>
  <inkml:trace contextRef="#ctx0" brushRef="#br0" timeOffset="12980.7425">8193 10584 0,'-25'0'0,"-25"0"16,0 0-16,0 0 15,-24 0-15,24 0 16,-25-25-16,25 25 16,1-25-16,-1 25 15,-25 0-15,25 0 16,-24 0-16,-1 0 15,0-25-15,0 25 16,1 0-16,-26 0 16,1 0-16,24 0 15,0 0-15,0 0 16,1 0-1,-1-25-15,0 25 16,1 0-16,-1-25 16,25 25-16,-25 0 15,1-25-15,-1 25 16,25 0-16,0 0 15,1 0-15,-1 0 16,0 0-16,0 0 16,0 0-16,1 0 15,-26 0-15,25 0 16,0 0-16,0 0 15,1 0-15,-1 25 16,-25-25-16,25 0 16,1 0-16,-1 0 15,50 50-15,-25-50 16,-25 0-16,25 50 15,25-50-15,-25 25 16,0 0-16,0 0 16,25-1-16,-25 1 15,1-25-15,24 0 16,0 50-1,-25-50-15,25 25 16,0 0-16,0 0 16,0 0-16,0 0 15,-25 24-15,25-24 16,0-25-16,0 50 15,0-25-15,0 0 16,0 25-16,25-50 16,-25 25-16,0-25 15,0 50-15,25-50 16,-1 0-16,-24 24 15,0-24-15,25 25 16,-25 0-16,25-25 16,0 50-16,25-25 15,-25 0-15,25 0 16,-25 0-16,24 0 15,26 24-15,-50-24 16,50-25-16,-25 0 16,-1 0-16,51 25 15,-25-25-15,-1 0 16,26 0-1,-25 25-15,24 0 16,26-25-16,-26 0 16,26 0-16,24 0 15,-49 0-15,49 0 16,-49 0-16,0 0 15,24 0-15,-24 0 16,-1 0-16,1 0 16,49 0-16,-49-25 15,24 25-15,-24-25 16,49 25-16,-49 0 15,49-25-15,-24 25 16,-1-25-16,-24 0 16,0 25-16,-1-24 15,1-1-15,-50-25 16,24 50-16,26-50 15,-75 0-15,50 50 16,-50-50-16,-1 26 16,26-1-16,-25 0 15,-25-25-15,0 50 16,25-25-1,-25 0-15,0 0 16,0 0-16,0 0 16,0 0-16,0 25 15,0-49-15,0 49 16,0-25-16,-25 25 15,0-25-15,0 0 16,25 25-16,-49-25 16,-1 0-16,-25 25 15,0-25-15,-49 0 16,24 0-16,1 1 15,-1 24-15,50 0 16,0 0-16,50-25 16,-49 25-16,49 0 15,-25 0-15,25 0 16,-25 0-1,0 0-15,25 0 16,-25 0 0</inkml:trace>
</inkml:ink>
</file>

<file path=ppt/ink/ink4.xml><?xml version="1.0" encoding="utf-8"?>
<inkml:ink xmlns:inkml="http://www.w3.org/2003/InkML">
  <inkml:definitions>
    <inkml:context xml:id="ctx0">
      <inkml:inkSource xml:id="inkSrc0">
        <inkml:traceFormat>
          <inkml:channel name="X" type="integer" max="2726" units="cm"/>
          <inkml:channel name="Y" type="integer" max="768" units="cm"/>
          <inkml:channel name="T" type="integer" max="2.14748E9" units="dev"/>
        </inkml:traceFormat>
        <inkml:channelProperties>
          <inkml:channelProperty channel="X" name="resolution" value="56.55602" units="1/cm"/>
          <inkml:channelProperty channel="Y" name="resolution" value="28.33948" units="1/cm"/>
          <inkml:channelProperty channel="T" name="resolution" value="1" units="1/dev"/>
        </inkml:channelProperties>
      </inkml:inkSource>
      <inkml:timestamp xml:id="ts0" timeString="2017-09-18T15:33:04.065"/>
    </inkml:context>
    <inkml:brush xml:id="br0">
      <inkml:brushProperty name="width" value="0.05292" units="cm"/>
      <inkml:brushProperty name="height" value="0.05292" units="cm"/>
      <inkml:brushProperty name="color" value="#FF0000"/>
    </inkml:brush>
  </inkml:definitions>
  <inkml:trace contextRef="#ctx0" brushRef="#br0">24429 4757 0,'0'0'15,"0"-25"16,0 25-15,-25 0-16,25-25 16,-50 0-1,50 0-15,-50 25 16,1-50-16,24 50 15,-25-50-15,0 26 16,0 24-16,-25-75 16,1 50-16,49 25 15,25-25-15,-50 0 16,0 25-16,0 0 15,1-25-15,-1-25 16,25 50-16,-25 0 16,0-24-16,25-1 15,1 25-15,-26 0 16,25 0-16,-25 0 15,0 0-15,25 0 16,-24 0-16,24 0 16,-25 0-16,0 0 15,25 0-15,-25 0 16,1 0-1,-1 0-15,0-25 16,0 25-16,-25 0 16,26 0-16,-1 0 15,-25 0-15,0 0 16,1 0-16,-26 0 15,0 0-15,1 0 16,-1 0-16,1 0 16,-1 0-16,25 0 15,1 0-15,-1 0 16,-25 25-16,26-25 15,-1 25-15,25-25 16,0 24-16,0-24 16,-24 0-16,49 25 15,0-25-15,-50 0 16,25 25-16,26 0 15,-26-25-15,0 25 16,25 0-16,-25-25 16,-24 25-16,24 0 15,0-25-15,0 25 16,-25 0-1,26-1-15,-1 1 16,0-25-16,25 25 16,0 0-16,-25 0 15,50-25-15,-49 25 16,49-25-16,-50 25 15,50 0-15,-25-25 16,0 25-16,0-25 16,25 25-16,-25-25 15,0 25-15,0-25 16,25 24-16,-25-24 15,25 25-15,-24 0 16,24-25-16,-25 25 16,25-25-1,-25 25-15,25 0 16,0 0-16,-25-25 15,25 25-15,-25 0 16,0-25-16,25 25 16,0-25-16,0 24 15,0-24 1,0 25-1,0 0-15,0-25 16,0 25 0,0-25-16,0 25 15,0 0 1,0-25-16,25 0 15,-25 25-15,0-25 16,25 25-16,-25-25 16,25 50-16,0-50 15,0 49-15,-1-49 16,26 25-16,0 0 15,-25 0-15,50 0 16,-1 25-16,-24-50 16,0 0-16,25 25 15,-1-25-15,26 25 16,-25-1-16,-25 1 15,49-25-15,-24 0 16,0 0-16,24 0 16,26 0-16,-1 25 15,1-25-15,24 0 16,-24 0-1,-1 0-15,1 0 16,-26 0-16,1 0 16,-1 0-16,1 0 15,0 0-15,-26 0 16,26 0-16,0 0 15,24 0-15,-24 0 16,-26 0-16,51 0 16,-25 0-16,-26 0 15,51 0-15,-51 0 16,1 0-16,0 0 15,0 0-15,-26 0 16,26 0-16,0 0 16,-25 0-16,24 0 15,1 0-15,0 0 16,-25 0-16,24 0 15,-24-25-15,0 0 16,25 25-16,-26 0 16,-24 0-16,25-24 15,-25-1-15,0 25 16,0-25-1,0 25-15,-25-25 16,0 25-16,25-25 16,-25 0-16,0 0 15,0 0-15,0 0 16,0 0-16,0-24 15,0 49-15,0-50 16,0 25-16,-25-25 16,25 0-16,-25 25 15,0 1-15,25-26 16,-50 25-16,50 0 15,-50 25-15,25-50 16,0 25-16,25 0 16,-49 25-16,49-25 15,-25 1-15,-25-1 16,25-25-16,0 50 15,-25-25-15,25 0 16,1 25-16,-26 0 16,0-25-16,0 0 15,-25 25-15,26 0 16,24-25-1,0 25-15,0 0 16,0-25-16,25 25 16</inkml:trace>
  <inkml:trace contextRef="#ctx0" brushRef="#br0" timeOffset="10680.6109">27392 5628 0,'0'0'16,"0"0"-16,-25 0 16,0 0-16,-24 0 15,-51-25-15,0 25 16,-99 0-16,0 0 15,-50 0-15,25 0 16,-50 0-16,25 0 16,25 0-16,-25 0 15,74 25-15,26-25 16,24 0-16,-24 0 15,49 0-15,1 0 16,24 0-16,0 0 16,1 0-16,-1 0 15,-25 0-15,26 0 16,-51 0-16,26 0 15,24 25-15,0-25 16,0 0-16,1 0 16,-1 0-16,25 0 15,-24 0 1,-1 25-16,25-25 15,0 0-15,0 0 16,-24 25-16,-26 0 16,50 0-16,-24 0 15,24-25-15,-25 25 16,-25-1-16,51 1 15,-26 0-15,0 25 16,-49 0-16,24 50 16,1-76-16,-1 26 15,25 0-15,-24-25 16,74 0-16,-25 0 15,-25 0-15,50 0 16,0-1-16,-24 1 16,49-25-16,-25 25 15,0 0-15,25 0 16,0 0-16,0-25 15,0 25-15,0 0 16,0-25-16,0 25 16,0 24-16,25-49 15,0 50 1,-1-50-16,-24 25 15,50 0-15,-50 25 16,50-50-16,25 25 16,-25 0-16,49 0 15,-24-25-15,74 24 16,1-24-16,24 0 15,25 0-15,0 25 16,-24-25-16,-1 0 16,-49 0-16,99 0 15,-100 25-15,51-25 16,-26 25-16,25-25 15,-49 0-15,49 0 16,0 0-16,1 0 16,-1 0-16,25 0 15,0 0-15,51 0 16,-1 0-16,0 0 15,74 0-15,-24 0 16,0 0-16,-50 0 16,-25 0-16,25 0 15,-50 0-15,-24 0 16,24-25-16,-50 25 15,-49 0 1,49 0-16,-49-25 16,49 25-16,-24 0 15,24 0-15,26-25 16,24 1-16,25-1 15,0 0-15,25 0 16,-50-25-16,50 25 16,-74-25-16,-26 25 15,-25-24-15,-49 24 16,-50 25-16,0-25 15,-25 0-15,0 25 16,0-25-16,-25-25 16,25 50-16,-50-74 15,50 49-15,-74-25 16,49 0-16,-50 0 15,0 0-15,-74 1 16,-25-26-16,-1 25 16,1 25-16,-125-25 15,100 50-15,-25-25 16,-100 1-16,100 24 15,-25-25 1,-25 25-16,-25 0 16,-50 0-16,76 0 15,24 0-15,-25 0 16,74 0-16,-49 0 15,50 0-15,-25 0 16,25 0-16,25 0 16,49 0-16,-24 25 15,-1-1-15,51-24 16,24 0-16,-25 25 15,1-25-15,-1 0 16</inkml:trace>
  <inkml:trace contextRef="#ctx0" brushRef="#br0" timeOffset="12949.7407">6674 7048 0,'-25'0'0,"-50"-25"47,0 0-47,-49 0 15,24 25-15,1 0 16,-1 0-16,0 0 15,51 0-15,-26 0 16,0 0-16,25 0 16,-24 0-16,49 0 15,-50 0-15,50 0 16,-25 0-16,26 0 15,-51 0-15,50 0 16,-25 0-16,25 0 16,-25 0-16,1 0 15,24 0-15,-25 0 16,0 0-16,0 0 15,25 0-15,-24 0 16,24 0-16,0 0 16,0 0-16,0 25 15,-25-25-15,25 25 16,0-25-16,0 25 15,25 0 1,-49-25-16,49 24 16,-50 1-16,50 0 15,-25-25-15,25 50 16,0-50-16,0 50 15,0-50-15,-25 25 16,25 0-16,0 0 16,0 24-16,0-49 15,0 25-15,0 0 16,0 0-16,0 0 15,0 0-15,25 0 16,-25-25-16,0 0 16,25 25-16,0-25 15,-25 25 1,25 0-16,-25-25 15,49 24-15,1 1 16,0-25-16,0 25 16,-25 0-16,25-25 15,-26 0-15,76 25 16,-50-25-16,0 0 15,0 0 1,24 0-16,-24 0 16,25 0-16,-1 25 15,-24-25-15,50 0 16,-50 0-16,49 0 15,-24 0-15,0 0 16,-1 0-16,51 0 16,-50 0-16,24 0 15,-24 0-15,25-25 16,24 25-16,-24 0 15,24 0-15,50 0 16,-24 0-16,24-25 16,-24 0-16,-26 25 15,-24 0-15,24 0 16,-74 0-16,0 0 15,-25 0-15,0 0 16,-25-25-16,0 25 16,0 0-16,0-25 15,0 1-15,0-1 16,0 25-16,0-50 15,-25 25 1,25-25-16,-25 25 16,0 0-16,-50-24 15,25-1-15,1 0 16,-1 25-16,-50 0 15,-24-25-15,-26 0 16,26 50-16,-26-24 16,26 24-16,-1 0 15,26-25-15,-1 25 16,25 0-16,1 0 15,24 0-15,50 0 16,-50 0-16,50 0 16,-25 0-16,25 0 15,-25 0-15,0 0 16,25 0-16,-25 0 15,25 0 1</inkml:trace>
  <inkml:trace contextRef="#ctx0" brushRef="#br0" timeOffset="45725.6154">18328 11555 0,'-75'0'15,"25"0"-15,1 0 16,-1 0-16,0 0 15,-25 0-15,25-25 16,1 25-16,-1 0 16,0-25-16,-25 0 15,1 0-15,-1 25 16,-25-25-16,26 1 15,-1 24-15,0 0 16,-24 0-16,-1 0 16,0-25-16,-24 25 15,24-25-15,-49 25 16,-26-25-16,51 0 15,-100 0 1,25 0-16,-1 0 16,-24 0-16,25 0 15,25 25-15,24 0 16,26 0-16,-26 0 15,26 0-15,-1 0 16,51 0-16,-1 0 16,0 0-16,1 0 15,-26 0-15,25 0 16,1 0-16,-1 0 15,0 0-15,25 0 16,-24 25-16,24-25 16,-25 0-16,25 0 15,-24 25-15,-1 0 16,0 0-16,1-25 15,24 50-15,-50-25 16,25 0-16,26-25 16,-51 74-16,25-49 15,25 25-15,-24 25 16,-26-50-16,50 24 15,-24 1-15,24-25 16,-25 25-16,50 0 16,-25-25-16,26 24 15,-1-24 1,25 0-16,-25 0 15,25 0-15,0 50 16,0-50-16,0 0 16,0 24-16,25 1 15,0-25-15,-25 50 16,24-25-16,26-25 15,-50 24-15,50-24 16,-25 0-16,25 25 16,0-25-16,-26 0 15,51 25-15,-25-26 16,25-24-16,-1 25 15,1-25-15,25 0 16,-1 0-16,51 0 16,24 0-16,25 25 15,50-25-15,-25 0 16,100 0-16,0 0 15,24 0-15,26 0 16,-25 0-16,-1 0 16,-24 0-16,25 0 15,-75 0 1,-1 0-16,1 0 15,-50 0-15,1 0 16,-26 0-16,0 0 16,50-25-16,-50 25 15,50 0-15,25-25 16,-50 25-16,50-24 15,-25-1-15,25 25 16,-75 0-16,75 0 16,-74 0-16,-1-25 15,25 25-15,-100 0 16,-24 0-16,0-50 15,-26 25-15,-24 0 16,0 25-16,-50-50 16,25 25-16,0 1 15,-25-26-15,25 25 16,-25-50-16,0 25 15,0-24-15,-25-1 16,0 25-16,-50-50 16,0 26-16,-49-1 15,-26 0 1,-74 1-16,-25-1 15,-49 0-15,-76 75 16,0 0-16,-99-74 16,-75-26-16,-99 25 15,149 75-15,-25-74 16,50 74-16,-50-25 15,199 0-15,-49 25 16,24 0-16,50 0 16,50 0-16,50-25 15,50 25-15,74 0 16,25 0-16,50 0 15,-25 0-15,25 0 63,0 0-63</inkml:trace>
  <inkml:trace contextRef="#ctx0" brushRef="#br0" timeOffset="48134.7532">26147 10883 0,'-50'0'15,"0"0"-15,26 24 16,-26-24-16,0 0 16,-25 25-16,25-25 15,1 25 1,-1-25-16,-75 25 15,51-25-15,-1 0 16,0 0-16,25 0 16,-24 0-16,-1 0 15,0 0-15,1 0 16,24 0-16,-25 0 15,50 0-15,0 0 16,-49 25-16,49-25 16,25 0-16,-50 0 15,0 25-15,0-25 16,25 0-16,-49 0 15,-1 0-15,-25 25 16,26 0-16,24 0 16,-25 0-16,0-25 15,1 25-15,-26-1 16,25 26-16,26-50 15,-26 25-15,25 0 16,25 0-16,-25-25 16,25 25-16,1 0 15,-26 0 1,25 0-16,0-1 15,0 26-15,25-25 16,-25 25-16,25-25 16,0 25-16,-25-25 15,25-1-15,-25 1 16,25 0-16,0 25 15,0-25-15,0 0 16,0 0-16,0 0 16,0 0-16,0-1 15,0 26-15,0-50 16,0 25-16,0 0 15,0 0-15,0 25 16,0-50-16,25 50 16,-25-1-16,25-49 15,0 50-15,-25-25 16,25 0-16,-25-25 15,25 25-15,0 0 16,0 0-16,0 0 16,-25-25-16,24 49 15,51-24 1,-25-25-16,25 25 15,-1 0-15,76 0 16,-1 0-16,-24-25 16,49 25-16,-25-25 15,1 25-15,24-25 16,0 25-16,26-25 15,-26 0-15,0 0 16,-49 0-16,24 0 16,26 0-16,24 0 15,25 0-15,25 0 16,-75 0-16,75 0 15,-99 0-15,74 0 16,-100 0-16,26 0 16,-51 0-16,1 0 15,0 0-15,49-25 16,-49 25-16,49-25 15,-49 25-15,24-25 16,-74 0-16,0 25 16,24-25-16,-24 0 15,0 25 1,-25-25-16,-25 25 15,25-25-15,-25 25 16,25-24-16,-25 24 16,0-25-16,0 0 15,25 0-15,-25 0 16,24-25-16,-24 0 15,0-24-15,0 24 16,0 0-16,0 25 16,-24-75-16,-26 51 15,0-1-15,-50 0 16,1 0-16,-51-24 15,1 24-15,-75 0 16,25 0-16,-26 50 16,-48-99-16,98 74 15,-24 0-15,-50-25 16,0 0-16,50 25 15,0 0-15,-26 25 16,26 0-16,25 0 16,74 0-16,1 0 15,49 0 1,-25 0-16,75 0 15,-25 0-15,0 0 16,0 0-16,25 0 16,0 25-16,-24-25 15,-1 0-15,0 0 16,0 25-16,0-25 15,0 25-15,25 0 16,-25-25 0,0 0-16,25 25 15,0-25 1</inkml:trace>
  <inkml:trace contextRef="#ctx0" brushRef="#br0" timeOffset="50695.8997">7421 13074 0,'-50'-25'16,"25"0"-16,-25 0 15,-24 25-15,24 0 16,-25 0-16,0 0 15,1-25-15,-1 25 16,0 0-16,-24 0 16,49 0-16,-50 0 15,-24 0-15,49 0 16,-25 0-16,1 0 15,-1 0-15,-24 0 16,24 0-16,-24 0 16,49 0-1,-25 0-15,26 0 16,-26 0-16,0 0 15,1 0-15,-51 0 16,26 0-16,-26 0 16,26 0-16,-26 0 15,1 25-15,25-25 16,-26 0-16,26 25 15,-26-25-15,75 0 16,26 0-16,-26 0 16,50 25-16,0 0 15,0-25-15,0 50 16,0-25-16,1 0 15,-1-1-15,0 1 16,0 0-16,0 0 16,25 25-16,0 0 15,0-50-15,0 25 16,0 0-16,0-25 15,0 24 1,0-24-16,0 25 16,25 0-1,-25 0-15,25-25 16,-25 50-1,0-50-15,99 0 16,-49 0-16,0 0 16,25 0-16,-1 0 15,26 0-15,25 0 16,-1 0-16,-49 0 15,24 0-15,26 0 16,24-50-16,-74 50 16,0 0-16,-1 0 15,1-25-15,0 25 16,-1-25-16,1 0 15,0 25-15,0 0 16,-26-24-16,26 24 16,0 0-16,-25-25 15,-1 25-15,1 0 16,0 0-16,0 0 15,25-25-15,-26 25 16,-24 0-16,25-25 16,25 0-1,-50 25-15,24-25 16,1 25-16,-50-25 16,25 25-16,0 0 15,0-25-15,-25 0 16,0 25-16,0-25 15,25 25-15,-25-24 16,0 24-16,0-25 16,0 0-16,0 25 15,-25-25-15,-25 0 16,25 0-16,-25-25 15,-24 25-15,49 0 16,-50 1-16,0-1 16,1 25-16,-1 0 15,25-25-15,-24 25 16,-1 0-16,25-25 15</inkml:trace>
  <inkml:trace contextRef="#ctx0" brushRef="#br0" timeOffset="56696.2429">20644 15440 0,'0'0'0,"-25"0"16,0-25-16,-50 0 15,25 0-15,26 0 16,-51 0-16,25 0 16,-25 0-16,25 0 15,-74 1-15,24-1 16,1 0-16,-26 25 15,-24-25-15,24 0 16,-24 25-16,24 0 16,-24-25-16,0 25 15,24-25-15,-24 25 16,-1 0-16,26 0 15,-26 0-15,26 0 16,24 0-16,-24 0 16,-1 0-16,-24 0 15,24 0-15,-49 0 16,25 0-1,-26 0-15,1 0 16,-50 0-16,0 0 16,24 0-16,1 0 15,0 25-15,50-25 16,-1 25-16,26-25 15,-26 0-15,51 25 16,24-25-16,0 0 16,1 50-16,24-50 15,25 25-15,-50-25 16,50 0-16,0 49 15,-49-24-15,24-25 16,0 0-16,0 25 16,-24 25-16,24-50 15,25 25-15,-25 0 16,0 0-16,25 24 15,-24-49-15,49 50 16,-25-50-16,0 50 16,25-50-16,0 25 15,0-25 1,0 50-16,0-25 15,0 0-15,0 24 16,0-24-16,0 0 16,0 25-16,25-25 15,0 25-15,24-25 16,-24-1-16,50 1 15,25 25-15,-26-50 16,26 25-16,24-25 16,26 25-16,49-25 15,50 25-15,-50-25 16,50 25-16,25-25 15,0 25-15,25-25 16,-25 0-16,25 50 16,24-50-16,-74 0 15,75 0-15,-100 0 16,25 0-16,-50 0 15,1 24-15,24-24 16,0 0-16,-25 0 16,25 0-16,-25-24 15,1-1 1,-26 25-16,0 0 15,1 0-15,-26 0 16,-49-25-16,24-25 16,-24 25-16,-1-25 15,-24 25-15,-50 0 16,50 0-16,-75 1 15,0-1-15,0 0 16,0 0-16,25 0 16,-25 0-16,0 0 15,0 0-15,0-25 16,-25 50-16,0-49 15,0-1-15,-25 0 16,-74-25-16,-26 1 16,-74-1-16,-50 0 15,0 75-15,-99-25 16,-1 0-16,50 25 15,1 0-15,99-24 16,49 24-16,1 0 16,99 0-16,1 0 15,24 0 1,50 0-16,-25 0 0</inkml:trace>
</inkml:ink>
</file>

<file path=ppt/ink/ink5.xml><?xml version="1.0" encoding="utf-8"?>
<inkml:ink xmlns:inkml="http://www.w3.org/2003/InkML">
  <inkml:definitions>
    <inkml:context xml:id="ctx0">
      <inkml:inkSource xml:id="inkSrc0">
        <inkml:traceFormat>
          <inkml:channel name="X" type="integer" max="2726" units="cm"/>
          <inkml:channel name="Y" type="integer" max="768" units="cm"/>
          <inkml:channel name="T" type="integer" max="2.14748E9" units="dev"/>
        </inkml:traceFormat>
        <inkml:channelProperties>
          <inkml:channelProperty channel="X" name="resolution" value="56.55602" units="1/cm"/>
          <inkml:channelProperty channel="Y" name="resolution" value="28.33948" units="1/cm"/>
          <inkml:channelProperty channel="T" name="resolution" value="1" units="1/dev"/>
        </inkml:channelProperties>
      </inkml:inkSource>
      <inkml:timestamp xml:id="ts0" timeString="2017-09-18T15:34:29.864"/>
    </inkml:context>
    <inkml:brush xml:id="br0">
      <inkml:brushProperty name="width" value="0.05292" units="cm"/>
      <inkml:brushProperty name="height" value="0.05292" units="cm"/>
      <inkml:brushProperty name="color" value="#FF0000"/>
    </inkml:brush>
  </inkml:definitions>
  <inkml:trace contextRef="#ctx0" brushRef="#br0">4955 6052 0</inkml:trace>
  <inkml:trace contextRef="#ctx0" brushRef="#br0" timeOffset="1562.0893">5653 5877 0,'0'0'31,"-25"0"-31,-25 0 15,25 0-15,-25 0 16,1 0-16,-1 0 16,-25 0-16,25 0 15,0 0-15,1 0 16,-1 0-16,0 0 15,0 25-15,25-25 16,-25 0-16,50 0 16,-24 0-16,-26 0 15,50 0-15,-50 0 16,50 0-16,-25 0 15,0 0-15,0 25 16,25-25-16,-25 25 16,25-25-1,0 25 1,0-25-16,0 25 15,0 0-15,0 0 16,0 0-16,25-1 16,-25 1-16,25 0 15,0 50-15,-25-25 16,25 0-16,-25-1 15,0 26-15,0-25 16,0 0-16,0-1 16,0 1-16,0 0 15,25 25-15,-25-50 16,0 24-16,0 1 15,25 25-15,-25-50 16,0 0-16,0 0 16,0 0-16,25-25 15,-25 24-15,25-24 16,-25 25-16,0 0 15,24 0-15,-24-25 16,0 50-16,25-25 16,-25 0-1,25 25-15,-25-25 16,0-1-1,25-24 1,-25 25 0,25-25-16,-25 25 15,25 0-15,-25-25 16,50 0-1,-50 0-15,25 0 16,0 0-16,0 0 16,49 0-16,51 0 15,-1 0-15,125 75 16,-25-75-16,150 25 15,-25 0-15,-1-25 16,-49 0-16,-75 0 16,-50 0-16,-99 0 15,-50 0-15,-25 0 31,0 0-31,0 0 63,-25 0-48,25 0 1,-25 0-16,0 0 16</inkml:trace>
  <inkml:trace contextRef="#ctx0" brushRef="#br0" timeOffset="10341.5915">12725 9463 0,'0'-25'0,"-25"25"16,0 0-16,25 0 15,-25 0 1,25-25-1,-50 25-15,1 0 16,24 0-16,0 0 16,-50 0-16,0 0 15,1 0-15,-51 0 16,1 0-16,-26 0 15,26 0-15,-51 0 16,1 0-16,0 0 16,24 0-16,26 0 15,-26 0 1,26 0-16,-1 0 15,1 0-15,-25 0 16,49 0-16,25 0 16,0 0-16,1 0 15,-1 0-15,0 0 16,26 0-16,-76-25 15,50 25-15,1 0 16,24 0-16,-25-24 16,25 24-16,-24 0 15,-26 0-15,25 0 16,-24 0-16,49 0 15,-25 0-15,-24 0 16,24 0-16,0 0 16,0 0-16,1 0 15,-1 0-15,0 0 16,1 0-16,-51 0 15,50 0-15,1 0 16,-1 0-16,0 0 16,-24 0-16,-51 0 15,26 0 1,-26 0-16,26 0 15,-26 0-15,26 0 16,-25 0-16,-1 0 16,75 0-16,-49 0 15,24 0-15,26 0 16,-1 0-16,0 0 15,0 0-15,26 0 16,-51 0-16,50 0 16,25 0-16,0 0 15,-24 0-15,24 0 16,0 0-16,0 0 15,0 0-15,0 0 16,-25 0-16,25 0 16,1 0-16,-26 0 15,25 0-15,0 0 16,-25 24-16,50-24 15,-50 0-15,25 25 16,1-25-16,24 0 16,-25 25-16,-50 0 15,50 0 1,-25 0-16,25 0 15,0 0-15,0 0 16,1 0-16,-1 24 16,0-24-16,25 0 15,-25 0-15,0-25 16,25 25-16,0 0 15,0 0-15,0 0 16,0 0-16,0-25 16,0 25-16,0-1 15,0 1-15,0-25 16,25 25-1,-25 0-15,0 0 16,25-25-16,-25 0 16,25 25-16,0-25 15,-1 0-15,1 0 16,0 25-16,25 0 15,-25 0-15,0-25 16,0 0-16,0 25 16,25-25-16,24 24 15,-49-24 1,25 25-16,0-25 15,24 0-15,-24 0 16,25 0-16,-25 0 16,24 0-16,1 0 15,0 0-15,0 0 16,-1 0-16,26 0 15,-25 0-15,24 0 16,-49 0-16,0 0 16,25 0-16,-26 0 15,26 0-15,0 0 16,-25 0-16,49 0 15,-49 0-15,25 0 16,24 0-16,-49 0 16,50 0-16,-1 0 15,51 0-15,-26 0 16,26 0-16,-1 0 15,-24 0-15,24 0 16,-25 0-16,26 25 16,-75-25-16,24 0 15,1 0 1,24 0-16,-24 25 15,-25-25-15,49 0 16,26 0-16,-26 0 16,25 0-16,-24 0 15,24 0-15,26 0 16,-51 0-16,26 0 15,-1 0-15,-24 0 16,24 0-16,-25 0 16,26 0-16,24 0 15,-49 0-15,49 0 16,-25 0-16,-24 0 15,24 0-15,-49 0 16,0 0-16,-1 0 16,1 0-16,-26 0 15,1 0-15,-25 0 16,0 0-16,-25 0 15,0-25-15,-1 25 16,1-25-16,0 25 16,0 0-16,0 0 15,0-25 1,0 25-16,-25-24 15,25 24-15,-25 0 16,25-25-16,-25 0 16,0 0-16,0 0 15,0 0-15,0 25 16,0-25-16,0-25 15,0 1-15,-50 24 16,25-25-16,-25 0 16,25 0-16,-25 50 15,1-75-15,-1 51 16,0-1-16,-50-25 15,51 25-15,-1-25 16,-25 50-16,25 0 16,1 0-16,-1 0 15,0 0-15,-25 0 16,1 0-16,-1 0 15,0 0-15,0 0 16,1 0-16,24 0 16,0 0-16,0 0 15,50 0 1</inkml:trace>
  <inkml:trace contextRef="#ctx0" brushRef="#br0" timeOffset="166868.5443">21540 13647 0,'-25'0'31,"25"0"-31,-25 0 15,0 0-15,1 0 16,24 0-16,-25 0 16,0 0-16,0 0 15,0 0 1,25 0-16,-50 0 15,50 0-15,-25 0 16,25 0-16,-25 0 16,25 0-1,-25 0-15,1 25 16,-1-25-16,0 0 15,25 0-15,-25 25 16,25-25-16,0 24 16,-25-24-1,25 0-15,0 25 16,0-25-1,0 25-15,-25 0 16,25-25-16,0 25 16,0-25-16,-25 50 15,25-50-15,0 25 16,0 0-16,0 0 15,0-1-15,0 1 16,0 0-16,0-25 16,0 25-16,0 0 15,0 0 1,0 25-16,-25-25 15,25 0-15,0-1 16,0-24-16,-25 25 16,25 0-16,0-25 15,0 25-15,0 0 16,0 0-16,0-25 15,0 25-15,0 0 16,0 0-16,0 0 16,0-25-16,0 24 15,0 1-15,0 0 16,0-25-16,0 25 15,0 0-15,0-25 16,0 25-16,0-25 94,25 0-94,100 0 15,-51 0 1,26 0-16,25 0 15,24 0-15,-24 0 16,24 0-16,-25 0 16,26 0-16,49 0 15,-124 0-15,-1 0 16,1-25-16,-50 25 15,0-25-15,25 25 16,-50 0-16,0 0 16</inkml:trace>
  <inkml:trace contextRef="#ctx0" brushRef="#br0" timeOffset="171957.8354">25649 13497 0,'25'0'125,"25"0"-125,24 0 15,1 0-15,25 0 16,24 0-16,-49 0 16,0 0-16,-26 0 15,1 0-15,-25 0 16,25 0-16,-25-25 15,0 25-15,25-25 16,-50 25-16,24 0 203,-24 0-188,25 0-15,-25 25 16,0 0-16,50 0 16,50 25-16,-75-25 15,49 25-15,-49 24 16,25-24-16,0 0 15,-25-25-15,0 0 16,0 0-16,-25 0 16,25-25-16,-25 25 15,0-1-15,0 1 16,0-25-16,24 25 15,1 0-15,-25 25 16,25-25-16,-25 0 16,25 25-16,-25-26 15,25 1-15,0 0 16,-25 0-16,0 0 15,25-25-15,-25 25 16,25 0-16,-25 0 16,0-25-1,0 25 1,0-25 15,0 25 31,0-25-46,0 24-16,25-24 16,-25 0-16,0 25 15,0 0 1,0-25-16,0 25 15,0-25-15,0 25 16,0-25-16,0 25 16,0 0-1,0-25-15,0 0 31,-25 0-31,0 0 32,25 0-17,-25 0-15,25 0 16,-25 25-1,0-25-15,25 0 16,-25 0-16,-25 0 16,1 25-16,-1-25 15,0 0-15,-25 25 16,1-25-16,-26 0 15,-25 24-15,1-24 16,24 0-16,1 0 16,24 0-16,25 0 15,0 0-15,50 0 16</inkml:trace>
  <inkml:trace contextRef="#ctx0" brushRef="#br0" timeOffset="178051.1839">12575 15938 0,'-24'-50'15,"-51"25"-15,0 0 16,-24-25-1,-51 0-15,26 26 16,-51-1-16,1 25 16,-50-25-16,50 25 15,-75 0-15,49 0 16,1 0-16,-25 0 15,25 0-15,0 0 16,24 0-16,1 0 16,25 25-16,24-25 15,-49 25-15,49-1 16,1 1-16,-26 25 15,26-25-15,-1 0 16,1 0-16,-26 0 16,76 0-16,-1 0 15,-50 24-15,51-24 16,49 0-16,-25-25 15,0 50-15,0-25 16,26 0-16,-1 0 16,25 0-16,0 0 15,-25 24-15,25-24 16,0 0-1,0 25-15,0 0 16,25-25-16,-25 24 16,74 1-16,-24 0 15,0 25-15,50-25 16,24-1-16,50 1 15,1 0-15,24-25 16,125 50-16,-26-75 16,51 24-16,-25-24 15,24 0-15,-24 0 16,-25 0-16,-50 0 15,-50 0-15,25-24 16,-74-26-16,-76 25 16,1 0-16,-50 0 15,50 25-15,-25-25 16,-1-25-16,1 25 15,25-24-15,-25-1 16,-1 0-16,1 0 16,-25 0-16,0-24 15,0 49-15,0-25 16,0 0-1,0-24-15,-25 49 16,0-25-16,0 0 16,0 25-16,0-25 15,-50 0-15,0-24 16,25 24-16,-25 25 15,-49 0-15,24-25 16,25 25-16,-24 1 16,-26-1-16,50 25 15,0 0-15,25 0 16,1 0-16,24 0 15</inkml:trace>
  <inkml:trace contextRef="#ctx0" brushRef="#br0" timeOffset="179732.2801">11305 16012 0,'25'0'0,"0"0"16,0-25-16,0 1 16,0 24-16,25-25 15,25 0-15,49-25 16,1 25-1,-51-25-15,51 25 16,24-74-16,-74 49 16,49 25-16,-49 0 15,25-50-15,-51 26 16,26-1-16,0 0 15,-25 25-15,24-25 16,1 1-16,25 49 16,-1-25-16,-24-25 15,50 0-15,-26 25 16,51-25-16,-26 25 15,25-24-15,1 24 16,-50-25-16,49 0 16,25 0-16,-49 0 15,24 1-15,-24-1 16,-1 0-16,1 25 15,24 0-15,25 0 16,1 0-16,-1 25 16,0 0-16,50 0 15,25 0-15,-49 0 16,-1 25-1,50-25-15,-50 25 16,50 0-16,-75-25 16,1 25-16,-26 25 15,-49 0-15,49-1 16,-24 26-16,24-25 15,-24 0-15,24 49 16,-74-24-16,24-25 16,-49-25-16,0 25 15,-25-25-15,0 24 16,-25-24-16,0 0 15,0 0-15,0 0 16,25 0-16,-25 0 16,0 0-16,0 0 15,0 24-15,0 1 16,0-25-16,0 25 15,0-25-15,0 25 16,0-26-16,0 26 16,0-25-16,0 0 15,0 25-15,0-25 16,0 0 171,0-25-187,0 0 16,0 0-1</inkml:trace>
  <inkml:trace contextRef="#ctx0" brushRef="#br0" timeOffset="180869.3451">19673 15514 0,'0'0'47,"0"0"-47,-25 0 16,25 25-16,-25 0 15,25-25 1,-25 0-16,25 25 16,0-25-16,-25 25 15,0 0-15,0-25 16,0 0-16,25 50 15,-50-50-15,50 25 16,-24-25-16,-1 49 16,0-49-16,25 50 15,-50-50-15,50 25 16,-25-25-16,25 25 15,0 0-15,0-25 16,-50 25-16,50-25 16,0 25-16,-25 0 15,25-25-15,-25 24 31,1-24-15,24 0 62,-25 0-62,25 0-16,-25-24 15,-25-1-15,25 25 16,-25 0-16,50 0 15,-25 0-15,0 0 16,25 0-16,0-25 16,-25 25-16,25 0 15,-24 0-15,-26-25 16,25 25-16,0 0 15,-50 0-15,75 0 16,-25 0 0,25 0-16,-25 0 15,1 0 16</inkml:trace>
</inkml:ink>
</file>

<file path=ppt/ink/ink6.xml><?xml version="1.0" encoding="utf-8"?>
<inkml:ink xmlns:inkml="http://www.w3.org/2003/InkML">
  <inkml:definitions>
    <inkml:context xml:id="ctx0">
      <inkml:inkSource xml:id="inkSrc0">
        <inkml:traceFormat>
          <inkml:channel name="X" type="integer" max="2726" units="cm"/>
          <inkml:channel name="Y" type="integer" max="768" units="cm"/>
          <inkml:channel name="T" type="integer" max="2.14748E9" units="dev"/>
        </inkml:traceFormat>
        <inkml:channelProperties>
          <inkml:channelProperty channel="X" name="resolution" value="56.55602" units="1/cm"/>
          <inkml:channelProperty channel="Y" name="resolution" value="28.33948" units="1/cm"/>
          <inkml:channelProperty channel="T" name="resolution" value="1" units="1/dev"/>
        </inkml:channelProperties>
      </inkml:inkSource>
      <inkml:timestamp xml:id="ts0" timeString="2017-09-18T15:38:42.317"/>
    </inkml:context>
    <inkml:brush xml:id="br0">
      <inkml:brushProperty name="width" value="0.05292" units="cm"/>
      <inkml:brushProperty name="height" value="0.05292" units="cm"/>
      <inkml:brushProperty name="color" value="#FF0000"/>
    </inkml:brush>
  </inkml:definitions>
  <inkml:trace contextRef="#ctx0" brushRef="#br0">27840 4632 0,'0'-25'0,"0"25"16,-49 0-16,24-25 15,0 25-15,0-25 16,0 1-16,-25 24 16,0 0-16,25 0 15,-24-50-15,-26 50 16,25-25-16,-49 0 15,-1 25-15,-49-25 16,-1 25-16,-49 0 16,0 0-16,-50-25 15,25 25-15,-100-50 16,25 50-16,-25 0 15,-24 0-15,-1 0 16,100 0-16,-75 0 16,75 0-16,25-25 15,25 25-15,25 0 16,-26 0-16,26 0 15,25-24-15,-26 24 16,51-25-16,-50 25 16,-1-25-16,-49 25 15,100 0 1,-51 0-16,76 0 15,24 0-15,0 0 16,25 0-16,26 0 16,-1 0-16,-25 25 15,50-25-15,-50 25 16,25-25-16,-25 49 15,25-24-15,1 0 16,-26 25-16,25-25 16,0 0-16,25 49 15,0-49-15,0 0 16,0 25-16,25 0 15,25-25-15,-25 50 16,49-26-16,1 1 16,74 25-16,-24 0 15,49-1-15,0 1 16,51 0-16,24-26 15,-50 1-15,75 0 16,0 0-16,-25-50 16,-25 0-16,25 0 15,-75 0 1,25 0-16,1 0 15,24 0-15,-25 0 16,0 0-16,50 0 16,-50 0-16,25 0 15,26 0-15,-51 0 16,0 0-16,25 0 15,-25 0-15,-24 0 16,-1 0-16,-50 0 16,26 0-16,-26 0 15,26 0-15,-51 0 16,101 0-16,-26 0 15,-25 0-15,-24 0 16,49 25-16,-74-25 16,49 0-16,-49 0 15,-1-25-15,-49 0 16,-25 25-16,0-25 15,-25 0-15,25 25 16,0-25-16,-25 0 16,0 0-1,0 25-15,25-24 16,-25-1-16,0 0 15,0-25-15,0 25 16,0-25-16,0 25 16,-25 0-16,0 1 15,0-51-15,0 25 16,-25 25-16,25-50 15,-49 51-15,24-26 16,-50 0-16,1 25 16,-1 25-16,25 0 15,-24-25-15,-1 25 16,25 0-16,1 0 15,-1-25-15,25 25 16,25 0-16,-25 0 16,50 0-1</inkml:trace>
  <inkml:trace contextRef="#ctx0" brushRef="#br0" timeOffset="8875.5077">19847 6326 0,'-25'0'0,"-50"0"16,25 0-16,-24 0 15,-26 0-15,1 0 16,-1 0-16,-49 0 16,49 0-16,-50 0 15,26 0-15,-50 0 16,24 0-16,-24 24 15,0-24-15,24 0 16,1 0-16,-26 0 16,1 0-16,50 0 15,-1 0-15,26 0 16,24 0-16,0 0 15,25 0-15,-24 0 16,24 25-16,0-25 16,0 0-16,25 0 15,-24 0-15,-1 25 16,0-25-16,0 50 15,-25-50-15,26 25 16,-1 0-16,0 0 16,-50 0-1,51 24-15,-1-24 16,0-25-16,25 50 15,0-25-15,-25 0 16,50 0-16,0-25 16,-25 25-16,1-25 15,24 25-15,0-25 16,0 25-16,-25-25 15,25 24-15,0-24 16,0 0-16,0 25 16,-25-25-16,0 50 15,25-50-15,0 25 16,0-25-16,0 25 15,0 0-15,0 0 16,0-25-16,0 25 16,0 0-16,0-1 15,0 1-15,25 25 16,-25-50-16,0 25 15,25-25-15,-25 25 16,49-25-16,-49 0 16,25 25-1,0 0-15,25-25 16,25 25-16,-25 0 15,24 0-15,1-1 16,49-24-16,-49 0 16,25 0-16,24 0 15,1 25-15,-1-25 16,1 25-16,-26-25 15,51 25-15,-51-25 16,1 0-16,0 0 16,49 0-16,-49 25 15,49-25-15,-49 0 16,24 25-16,1 0 15,-1 0-15,-24-25 16,49 0-16,-49 25 16,49-25-16,-74 0 15,50 0-15,24 0 16,-25 0-16,26 0 15,-1 0-15,-24 0 16,24 0-16,-24 0 16,24 0-1,-24 0-15,24 0 16,-24 0-16,99 25 15,-25-25-15,-25 0 16,0 24-16,26-24 16,-26 25-16,25-25 15,-24 0-15,-26 0 16,-25 0-16,26 0 15,-1 0-15,-49 0 16,0 0-16,-1 0 16,-24 0-16,0 0 15,-26 0-15,1 0 16,-25 0-16,50-25 15,-50 25-15,0-24 16,-1 24-16,1-25 16,-25 25-16,25 0 15,-25-25-15,50 25 16,-50-25-1,25 25-15,0 0 16,0-25-16,25 25 16,-26 0-1,1-25-15,25 25 16,-25 0-16,0-25 15,25 0-15,-50 25 16,25 0-16,-25-25 16,25 25-16,-1 0 15,-24-25-15,0 1 16,50 24-16,-25 0 15,-25-25-15,25 0 16,0 0-16,0 0 16,0 0-16,-25 0 15,0 0-15,25 25 16,-25-25-16,0 0 15,0 0-15,0 25 16,25-24-16,0-1 16,-25 0-16,0 0 15,0 25-15,0-25 16,0 0-16,0 0 15,0 25-15,0-50 16,0 50-16,0-25 16,0 1-1,0-1-15,0 25 16,0-25-16,0 25 15,0-25-15,0 25 16,0-25-16,0 0 16,0-25-1,0 50-15,-25-25 16,-25 0-16,25-24 15,-25 24-15,0-25 16,-24 0-16,-26 25 16,0 0-16,26 0 15,-26 1-15,0 24 16,26 0-16,24 0 15,-25 0-15,1 0 16,-1 0-16,0-25 16,-49 0-16,74 25 15,-25 0-15,0 0 16,1 0-16,-26 0 15,-24 0-15,24 0 16,-25 0-16,1 0 16,49 0-1,-24 0-15,-1 0 16,50 0-16,-24 0 15,24 0-15,-25 0 16,25 0-16,25 0 16,0-25-16,0 25 15,1 0-15,-1 0 16,-25 0-16,25 0 15,0 0-15,-50 0 16,26 0-16,-1 0 16,0 0-16,0 0 15,-25 0-15,1 0 16,-1 0-16,25 0 15,-24 0-15,24 0 16,0 25-16,-25-25 16,25 0-16,1 0 15,24 0-15,-25 25 16,25-25-16,0 0 15,-25 0-15,50 0 16,-25 0-16,-24 0 16,49 0-1,-50 0-15,0 0 16,25 0-16,0 0 15,-25 25-15,1-1 16,-1-24-16,-25 0 16,0 0-16,-24 25 15,24-25-15,-25 25 16,26 0-16,-26-25 15</inkml:trace>
  <inkml:trace contextRef="#ctx0" brushRef="#br0" timeOffset="10774.6163">10285 7820 0,'-25'-25'0,"0"25"16,-25 0-16,0 0 16,0-25-16,0 25 15,-24 0-15,-26 0 16,-74 0-16,74 0 15,-49 0-15,-25 0 16,49 0-16,-24 0 16,-26 0-16,1 0 15,49 0-15,1 0 16,-1 0-16,51 0 15,-1 0-15,0 0 16,26 0-16,-26 0 16,0 0-16,25 0 15,-24 0-15,24 0 16,-25 0-16,-25 0 15,51 0-15,-51 0 16,25 0-16,1 0 16,24 0-1,-25 25-15,25 0 16,1 0-16,-1-25 15,25 0-15,0 0 16,0 24-16,0-24 16,0 25-16,0 0 15,25 0-15,-49 0 16,49-25-16,-25 25 15,25-25-15,-25 25 16,25 0-16,-25-25 16,25 25-1,0-25-15,0 25 16,0-1-16,0-24 15,0 25 1,0-25 0,0 25-16,0-25 15,25 0-15,25 25 16,-26 0-16,1-25 15,50 25-15,-50-25 16,50 25-16,-1 0 16,1-25-1,74 25-15,-49-25 16,25 0-16,24 0 15,25 0-15,1 0 16,-51 0-16,50 0 16,-24 0-16,-26 0 15,51 0-15,-1 0 16,0 0-16,1 0 15,-26 0-15,-24 0 16,24 0-16,-25-25 16,26 25-16,-1 0 15,-24 0-15,-26 0 16,26-25-16,-50 0 15,-50 25-15,49-25 16,-49 0-16,25 0 16,-25 25-16,0-25 15,0 25-15,-25-25 16,49 25-16,-49-24 15,25-1 1,-25 0-16,0 25 16,0-25-1,0 25-15,0-25 16,0 0-16,0 25 15,0-25-15,-49 25 16,-26-25-16,25-25 16,-74 50-16,-1-24 15,1-1-15,24 25 16,0 0-16,26 0 15,24 0-15,25 0 16,0 0-16</inkml:trace>
  <inkml:trace contextRef="#ctx0" brushRef="#br0" timeOffset="15339.8774">23059 9239 0,'-25'0'16,"-24"0"0,24 0-16,0 0 15,0 0 1,25 0-1,-25 0 1,25-25-16,-25 25 16,0-25-16,0 25 15,0 0-15,0 0 16,-24-25-16,-1 0 15,25 25-15,-50 0 16,0 0-16,26 0 16,24 0-16,0 0 15,0 0-15,25 0 16,-50 0-16,25 0 15,0 0-15,-24 0 16,-1 0-16,0 0 16,0-24-16,-25 24 15,1 0-15,-1-25 16,-49 0-16,24 25 15,25 0-15,0-25 16,-49 25 0,74 0-16,-25 0 15,26 0-15,-1 0 16,-25 0-16,0 0 15,1 0-15,-26 0 16,50 0-16,-24 0 16,24 0-16,-25 0 15,0 0-15,1 0 16,-1-25-16,0 25 15,-24 0-15,-26-25 16,26 25-16,24 0 16,25 0-16,-25 0 15,1 0-15,-26 0 16,25 0-16,26 0 15,-26 0-15,25 0 16,25 0-16,-50 0 16,51 0-16,-26 0 15,25 0-15,-50 0 16,25 0-16,25 0 15,-24 0-15,-26 0 16,25 0 0,-74 0-16,24 0 0,0 25 15,-49-25 1,24 0-16,1 0 15,49 0-15,1 25 16,-1-25-16,0 0 16,50 0-16,-25 25 15,1-25-15,24 0 16,-25 0-16,25 25 15,0-25-15,-25 25 16,25-1-16,-24-24 16,24 25-16,-25 25 15,0-50-15,0 0 16,50 25-16,-74 0 15,24-25-15,25 25 16,-25 0-16,0 0 16,25 0-16,-24-1 15,24 1-15,0 25 16,-25-50-16,25 50 15,-50-25-15,75 0 16,-25-25-16,1 50 16,-1-26-16,25 1 15,-25 0 1,0-25-16,25 50 15,0-25 1,0 0 0,-25 0-16,25-25 15,0 25-15,0-25 16,0 25-16,0-25 15,0 25-15,0-1 16,0-24-16,25 25 16,-25-25-16,0 25 15,25-25-15,0 25 16,-25-25-16,25 0 15,-1 0-15,1 25 16,0-25-16,-25 0 16,50 0-16,-25 0 15,25 0-15,-25 0 16,74 0-16,-49 0 15,25 25-15,-1 0 16,26-25-16,49 0 16,-24 0-16,49 0 15,-24 0-15,-26 0 16,26 0-1,-26 0-15,26 0 16,24 0-16,-50 0 16,26 0-16,-1 0 15,-24 0-15,24 0 16,-24 0-16,49 0 15,0 0-15,-24 0 16,-26 0-16,26 0 16,-26 0-16,50 0 15,26 0-15,-26 0 16,25 0-16,-25 0 15,51 0-15,-76 0 16,75 0-16,-99 0 16,49 0-16,-25 0 15,-24 0-15,24 0 16,-24 0-16,-51 0 15,26 0-15,25 0 16,-51 0-16,1 0 16,0 0-16,-25 0 15,-1 0-15,1-25 16,-50 25-1,50 0 1,-50-25-16,25 0 16,-25 25-1,0-25-15,0 0 16,0 0-16,0 1 15,0 24-15,0-25 16,0 0-16,0 0 16,0 0-16,0-25 15,0 0-15,0 25 16,0 0-16,0 1 15,0-1-15,0 0 16,0 0-16,-75 0 16,75-25-16,-75 25 15,26-25-15,-1 26 16,-25-1-16,-24-25 15,24 25-15,50 0 16,-25 25-16,25 0 16,0-25-1,25 25-15,-25 0 0</inkml:trace>
  <inkml:trace contextRef="#ctx0" brushRef="#br0" timeOffset="21857.2502">13148 10335 0,'0'0'0,"-25"-25"15,0 25 1,25 0-16,0 0 16,-24-25-16,24 0 15,-25 25-15,25-25 16,-25 0-16,-25 0 15,25 25-15,25 0 16,-50-49-16,0 49 16,1-25-16,-1-25 15,0 50-15,0-25 16,0 0-16,-24 0 15,-26-25-15,25 25 16,-49-24-16,-26-1 16,-24 25-16,0 0 15,0 0-15,-1-25 16,26 25-16,24 0 15,-24 25-15,49-24 16,-49 24-16,49 0 16,-49 0-16,49-25 15,26 25 1,-1 0-16,0 0 15,-25 0-15,1 0 16,-1 0-16,26 0 16,-26 0-16,0 0 15,26 0-15,24 0 16,-25 0-16,-24 0 15,24 0-15,0 0 16,-49 0-16,24 25 16,0-25-16,1 24 15,24 1-15,0-25 16,26 25-16,-1 0 15,0 0-15,-25 0 16,25 0-16,1 0 16,-26 0-16,0 25 15,50-26-15,-24 1 16,24 25-16,0-25 15,0 0-15,25 0 16,0 0-16,0 0 16,0 24-16,0-24 15,0 25 1,0 0-16,0 25 15,0-50-15,0 49 16,0-24-16,0 0 16,25 25-16,-25 24 15,0-24-15,25 0 16,-25-51-16,0 26 15,25-25-15,24 25 16,-49-25-16,50 25 16,0 0-16,0-26 15,-25 51-15,24-50 16,26 25-16,0-25 15,24 25-15,26-1 16,24-49-16,-49 0 16,49 0-16,-24 0 15,24 0-15,1 25 16,-51-25-16,26 0 15,-1 0-15,-49 0 16,25 0-16,-1 0 16,1 0-16,0 0 15,-26 0 1,1 0-16,0-25 15,-1 25-15,1 0 16,0 0-16,-1 0 16,1 0-16,50 0 15,-1-25-15,1 25 16,-51 0-16,1 0 15,0 0-15,-25 0 16,-1-24-16,1-1 16,-50 25-16,25 0 15,25-25-15,-25 25 16,25-50-16,-1 50 15,-24-50-15,50 25 16,0 0-16,-1 25 16,1-49-16,-25 24 15,50-25-15,-51 0 16,-24 25-16,0 0 15,0-25-15,-25 50 16,25-49-16,0 49 16,-25-25-16,0-25 15,0 25 1,0 0-16,0-25 15,0 25-15,-25-24 16,25 24-16,0 0 16,-25-25-16,0 25 15,0 0-15,25-25 16,0 50-16,0-25 15,0 25-15,-25-49 16,25 49 0,0-25-16,-25 0 15,1 25 16,24-25-15,0 25 15,0-25-15,-25 25-1</inkml:trace>
  <inkml:trace contextRef="#ctx0" brushRef="#br0" timeOffset="25086.4349">12999 11181 0,'-25'0'16,"-25"-24"-16,25 24 16,-25 0-16,-24 0 15,24-25 1,0 25-16,-50-25 15,-24 25-15,-1 0 16,-24 0-16,49 0 16,-49-25-16,25 25 15,24 0-15,-49 0 16,24 0-16,-24 0 15,-1-25-15,26 25 16,-26 0-16,26 0 16,-51 0-16,1 0 15,0 0-15,-1 0 16,-24 0-16,-50 0 15,-25 0-15,-24 0 16,-1 0-16,-50 0 16,75 0-16,-25 25 15,25-25-15,75 0 16,25 25-16,-25-25 16,49 0-16,51 0 15,-1 25-15,-24-25 16,24 25-16,25-1 15,-49 26 1,24-25-16,-49 25 16,24-25-16,1 25 15,-1-50-15,1 49 16,24-24-16,0 25 15,51-25-15,24 0 16,-50 0-16,75-25 16,-25 25-16,0 0 15,25 24-15,0-24 16,-25 0-16,25 0 15,0 0-15,0 25 16,0 0-16,0-50 16,25 49-16,0 1 15,50 0-15,-25-25 16,24 0-16,26-25 15,49 0-15,51 0 16,49 0-16,74 0 16,26 0-16,-25 0 15,49 0-15,-24 0 16,-25 0-16,24 0 15,-24 0 1,49 0-16,-24 0 16,-50 0-16,49 0 15,-24 0-15,25 0 16,-1 0-16,26 0 15,-25 0-15,-26 0 16,1 0-16,-25 0 16,-50 0-16,-50 0 15,25-25-15,-49 0 16,-26 25-16,0-25 15,-74 25-15,0 0 16,-50-25-16,0 25 16,0 0-16,-25-25 15,0 25-15,0-49 16,0 49-16,0-25 15,0-25-15,0 25 16,-50-25-16,25-25 16,-75 51-16,75-51 15,-49 25-15,-1-25 16,25 50-1,-74-49-15,24 24 16,-74-50-16,-26 51 16,51 24-16,-50 0 15,-50 0-15,124 25 16,-99 0-16,25 0 15,25 0-15,-1 0 16,76 0-16</inkml:trace>
  <inkml:trace contextRef="#ctx0" brushRef="#br0" timeOffset="65675.7565">21665 12725 0,'-25'-25'16,"25"1"-16,0 24 15,-25 0-15,0 0 16,25-25-16,-25 25 16,0 0-16,0 0 15,0-25 1,0 25-16,1 0 15,-26-25-15,25 25 16,0 0-16,-25-25 16,25 25-16,0 0 15,-24 0-15,-1-25 16,-25 25-16,25 0 15,0-25-15,-24 25 16,24-25-16,-50 25 16,26-25-16,-76 0 15,76 25-15,-26-24 16,25 24-16,-24 0 15,24 0-15,0-25 16,0 25-16,1 0 16,24 0-16,0 0 15,0 0-15,-24 0 16,49-25-16,-50 25 15,0 0-15,1 0 16,-26 0-16,-49 0 16,24 0-16,-24-25 15,-51 25-15,-24 0 16,50-25-1,-25 25-15,0 0 16,24 0-16,1 0 16,0 0-16,-1 0 15,51 0-15,-26 0 16,26 0-16,24 0 15,-24 0-15,49 0 16,0 0-16,1 25 16,24 0-16,-50-25 15,50 0-15,-24 0 16,24 0-16,0 0 15,0 25-15,25 24 16,-24-49-16,-1 0 16,50 25-16,-50-25 15,0 0-15,-24 25 16,24 0-16,0 0 15,0-25-15,0 25 16,25-25-16,1 0 16,24 25-16,-50-25 15,25 0-15,0 25 16,-25 0-1,0-25-15,25 25 16,-24-25-16,24 24 16,-25 1-16,0-25 15,25 0-15,0 25 16,-25 0-16,50-25 15,-24 0-15,-1 0 16,0 25-16,0 0 16,-25-25-16,25 25 15,-50-25-15,51 0 16,-51 25-16,50 0 15,0 0-15,0-1 16,0-24-16,25 25 16,-25-25-16,25 0 15,0 25 1,0 0-16,0-25 15,0 25-15,-25-25 16,25 50-16,0-50 16,0 25-16,0 0 15,0 0-15,50 24 16,-50-49-1,25 25-15,0 0 16,25-25-16,-25 25 16,0 0-16,49-25 15,-49 25-15,25 0 16,0-25-16,25 0 15,-26 25-15,1-25 16,25 0-16,-25 25 16,24-25-16,1 0 15,0 49-15,0-49 16,-26 0-16,26 0 15,0 0-15,-1 0 16,1 0-16,-25 0 16,25 0-16,24 0 15,-24 0-15,49 0 16,1 0-16,-25 0 15,24 0-15,-49 0 16,74 0-16,-74 0 16,25 0-16,-26 0 15,1 0-15,-25 0 16,24 0-1,1 0-15,-25 0 16,0 0-16,49 0 16,-24 0-16,25 0 15,-26 0-15,26 0 16,-25 0-16,-1 0 15,1 0-15,-25 0 16,25 0-16,24 0 16,-24 0-16,49 0 15,1 25-15,-25-25 16,-1 0-16,1 0 15,49 0-15,-74 0 16,49 0-16,1 0 16,-50 0-16,24 25 15,-24-25-15,0 0 16,-1 0-16,1 0 15,0 0-15,-1 0 16,1 0-16,0 0 16,0 0-16,24 0 15,26 0-15,-1 0 16,-24 0-1,49 0-15,1 0 16,-26 0-16,-24 0 16,24 0-16,1 0 15,-51 0-15,1 0 16,-25 0-16,25 0 15,-25 0-15,-1 0 16,1 0-16,0 0 16,25 0-16,-50 0 15,-1-25-15,26 25 16,-50 0 31,0-25-32,25 25-15,0 0 16,0 0-16,25 0 15,0 0-15,-26-25 16,51 25-16,-75-24 16,25 24-16,-25 0 15,25 0-15,-25-25 16,25 25-1,0 0-15,-25-25 16,25 25-16,-25-25 16,25 0-16,-25 0 15,0 25 1,0-25-16,0 0 15,0 25-15,0-25 16,0 25-16,0-25 16,0 1-16,-25-1 15,25 25-15,0-50 16,0 50-16,-25-50 15,25 50-15,-25-25 16,25 25-16,0 0 16,-25-25-16,25 25 15,0-25-15,0 0 16,-25 25-16,25-24 15,-25-1-15,0 25 16,25-25 0,-25 25-16,25-25 0,-25 25 15,1 0-15,-1-25 16,0 0-1,-25 25-15,50 0 16,-50-25-16,50 25 16,-25 0-16,25-25 15,-25 25 1,25 0-16,-25 0 15,1 0-15,-1 0 16,0 0-16,-25-25 16,50 25-16,-25 0 15,0-25-15,0 25 16,25 0-16,-25 0 15,25 0-15,-25 0 32,1 0-1,24 0 0,-25 0-31,25 0 16</inkml:trace>
  <inkml:trace contextRef="#ctx0" brushRef="#br0" timeOffset="97829.5956">24578 13423 0,'50'0'47,"50"49"-47,49-24 15,-24-25-15,74 0 16,50 0-16,-50 0 16,0 0-16,-24 0 15,-1-25-15,-25 0 16,-49 25-16,-25 0 15,-26 0-15,-49 0 16,50 0-16,-50 0 16,25 0-16,-25 0 15,25 0 1</inkml:trace>
  <inkml:trace contextRef="#ctx0" brushRef="#br0" timeOffset="99360.6831">5578 14867 0,'0'0'46,"75"-25"-46,-1 25 16,1-25-16,0 25 16,49-25-16,-49 25 15,25 0-15,49 0 16,75 0-16,50 0 15,75 0-15,-26 0 16,1 0-16,50-25 16,-175 25-16,-25 0 15,-99 0-15,-50 0 16</inkml:trace>
  <inkml:trace contextRef="#ctx0" brushRef="#br0" timeOffset="103919.9439">24628 15813 0,'0'0'31,"0"0"-31,0-25 16,0 0 0,0 25-16,-25-25 15,25 25-15,0-49 16,-50 24-16,50 0 15,0 0-15,-25 0 16,1 25-16,24-25 16,-25 0-16,25 0 15,-25 25-15,0-25 16,0-24-16,0 49 15,25-25-15,-25 0 16,25 25-16,-50-25 16,25 0-16,-24 25 15,-26-25-15,0 25 16,25-25-16,-24 0 15,-26 25-15,25 0 16,1 0-16,-26 0 16,25 0-16,1 0 15,24 0-15,-25 0 16,25 0-16,1 0 15,-1 0-15,-25 0 16,50 0 0,-50 0-16,26 0 15,-1 0-15,0 0 16,-25 25-16,25-25 15,1 25-15,-26-25 16,0 25-16,25 0 16,1 0-16,-1-25 15,0 0-15,25 25 16,-25 25-16,25-50 15,1 0-15,-1 0 16,0 24-16,0 1 16,25-25-16,-25 0 15,0 25-15,25-25 16,-25 50-16,25-50 15,0 25 1,-25-25-16,25 0 16,-25 25-16,25 0 15,-25 0-15,25-25 16,0 25-16,0-1 15,-24-24-15,24 25 16,0-25 0,-25 25-1,25 0 1,0-25-1,0 25 1,-25-25-16,25 0 16,0 0 249,0 0-250,0 0-15,0 0 16,0-25-16,0 0 16,0 25-16,0-25 15,0 25 1,0-25-16,0 1 15,0 24-15,0-25 16,0 25-16,-25-50 16,0 50-16,25-25 15,0 0-15,-25 25 16,25-25-16,-25 0 15,0 25-15,25-50 16,-50 50-16,50-49 16,-49 24-16,49 25 15,0-25-15,-25 25 16,25-25-16,-25 25 15,0-25-15,25 0 16,0 0 0,-25 25-16,25-50 15,-25 50-15,25-24 16,-25 24-16,25-25 15,0 0 1,0 25-16,-25 0 16,25-25-16,0 25 15,-25-25-15,25 0 16,-25 25-16,25-25 15,0 25-15,-24 0 16,24 0-16,0-25 16,-25 25-16,25 0 15,0 0-15,-50 0 16,50 0-16,-25 0 15,-50 0-15,25 0 16,-24 0-16,-1 0 16,-49 0-16,-26 0 15,26 0-15,49 0 16,-74 0-16,74 0 15,-50 0-15,51 0 16,24 0 0,0 0-16,0 0 15,-25 0-15,75 0 16,-49 0-16,-1 25 15,0 0-15,25 0 16,-25 0-16,1-25 16,-1 50-16,0-25 15,0-1-15,0 1 16,-24 0-16,24 0 15,25 25-15,-50-50 16,75 50-16,-50-50 16,50 25-16,-24 0 15,-1-1-15,0-24 16,25 50-16,0-50 15,0 50-15,0-50 16,0 25-16,0 0 16,0 0-16,0 0 15,0 0-15,0-1 16,0 1-16,0 0 15,0 0-15,0 0 16,25 0 0,-25-25-16,0 25 15,0 0-15,25-25 16,-25 25-16,24 24 15,1-49-15,0 50 16,25-50-16,0 25 16,-25 25-16,25-50 15,24 25-15,-24 0 16,0 0-16,25-25 15,-1 0-15,26 50 16,-25-50-16,-1 0 16,26 24-16,-1-24 15,-24 0-15,25 0 16,-25 0-16,-1 0 15,1 0-15,0 0 16,-26 0-16,26 0 16,0 0-16,0 0 15,24 0-15,51 0 16,-1 25-16,-25-25 15,26 0-15,-26 0 16,26 0 0,-26 0-16,26 0 15,-26 0-15,26 0 16,-1 0-16,-24 0 15,24 0-15,25 0 16,-24 0-16,-1 0 16,25 0-16,-49 0 15,-1 0-15,-24 0 16,-25 0-16,-25 0 15,-1 0-15,1-25 16,0 25-16,-25 0 16,0-24-16,0-1 15,0 25-15,-25-25 16,49 25-16,-49-50 15,0 25 1,25 0-16,0 25 16,-25-25-16,0 25 15,0-25-15,0 0 16,25 0-16,-25 25 15,0-49-15,0 49 16,0-50 0,0 50-16,0-25 15,0-25-15,0 25 16,0 0-16,-25 0 15,25 25-15,0-24 16,0-1-16,0 25 16,0-25-16,0 25 15,0-25 1,0 0 15,0 25-31,0 0 16,-25-25-16,25 25 15,0-25-15,-25 25 16,25-50-16,0 50 15,0-49-15,-24 49 16,-1-25-16,25 0 16,0 0-16,0 25 15,0-25-15</inkml:trace>
  <inkml:trace contextRef="#ctx0" brushRef="#br0" timeOffset="106777.1073">5005 17257 0,'25'0'46,"50"0"-30,0 0-16,24 0 16,26 0-16,24 0 15,1 0-15,-51 0 16,26 0-16,124 0 15,-25 0-15,100 0 16,-26 0 0,26 0-16,25 0 15,-26 0-15,101 0 16,-76-24-16,-24 24 15,25 0-15,-26 0 16,-49-25-16,50 0 16,-25 25-16,-25-25 15,25 25-15,0-50 16,-75 50-16,-25 0 15,-75 0-15,26 0 16,-76-25-16,1 0 16,-25 0-16,-50 25 15,25 0-15,0-25 16,0 25-1,-25-24-15,49 24 16,1-25-16,-25 0 16,50 25-16,-75-25 15,25-25-15,0 50 16,0-25-16,0 25 15,-25-25-15,24 0 16,-24 25 0,0-25-16,0 1 15,0-1-15,0 25 16,0-25-16,0 0 15,0 0-15,0 25 16,0-25-16,0 0 16,-24 0-16,-1 25 15,-25-50-15,50 50 16,-50 0-16,-25-49 15,25 24-15,-24 25 16,-1-25-16,-25 25 16,-24-25-16,-1 25 15,-24-25-15,0 25 16,24 0-16,-49 0 15,24 0-15,-24 0 16,50 0-16,-51 0 16,1 0-16,25 0 15,24 0-15,-74 0 16,24 0-16,-24 0 15,50 0-15,-50 0 16,-25 0 0,24 25-16,-24-25 15,-50 0-15,0 0 16,0 25-16,1-25 15,-26 0-15,-50 25 16,75-25-16,-25 0 16,0 0-16,26 0 15,-1 0-15,0 0 16,0 0-16,50 0 15,-25 25-15,74 24 16,1-49-16,0 25 16,49 0-16,51-25 15,49 0-15,0 25 16,0-25-16,25 25 218,-25 0-218,25 0 16,0 0-16,25-25 15,-25 25-15,25-25 16,0 25-16,-25-25 16,25 0-16,24 24 15,-49-24-15,50 0 16,-50 25-16,25-25 15,0 0-15,0 0 16,25 0-16,-1 0 16,1 0-16,0 0 15,0 0-15,25 0 16,-26 0-16,1 0 15,124 0-15,-24 0 16,-26 0 0</inkml:trace>
</inkml:ink>
</file>

<file path=ppt/ink/ink7.xml><?xml version="1.0" encoding="utf-8"?>
<inkml:ink xmlns:inkml="http://www.w3.org/2003/InkML">
  <inkml:definitions>
    <inkml:context xml:id="ctx0">
      <inkml:inkSource xml:id="inkSrc0">
        <inkml:traceFormat>
          <inkml:channel name="X" type="integer" max="2726" units="cm"/>
          <inkml:channel name="Y" type="integer" max="768" units="cm"/>
          <inkml:channel name="T" type="integer" max="2.14748E9" units="dev"/>
        </inkml:traceFormat>
        <inkml:channelProperties>
          <inkml:channelProperty channel="X" name="resolution" value="56.55602" units="1/cm"/>
          <inkml:channelProperty channel="Y" name="resolution" value="28.33948" units="1/cm"/>
          <inkml:channelProperty channel="T" name="resolution" value="1" units="1/dev"/>
        </inkml:channelProperties>
      </inkml:inkSource>
      <inkml:timestamp xml:id="ts0" timeString="2017-09-18T15:41:41.354"/>
    </inkml:context>
    <inkml:brush xml:id="br0">
      <inkml:brushProperty name="width" value="0.05292" units="cm"/>
      <inkml:brushProperty name="height" value="0.05292" units="cm"/>
      <inkml:brushProperty name="color" value="#FF0000"/>
    </inkml:brush>
  </inkml:definitions>
  <inkml:trace contextRef="#ctx0" brushRef="#br0">14916 4707 0,'-25'0'0,"0"-25"16,25 25-16,-24 0 15,24 0-15,-50-25 16,25 25-16,0 0 16,-25 0-16,-25 0 15,26 0 1,-1-25-16,0 25 15,-25 0-15,1-25 16,24 25-16,0 0 16,-25-25-16,26 25 15,-26 0-15,0 0 16,25-25-16,0 1 15,1 24-15,-26 0 16,-25-25-16,26 25 16,-1-25-16,25 0 15,-25 25-15,1-25 16,24 25-16,-25-25 15,50 25-15,-24 0 16,-1 0-16,-25-25 16,50 25-16,-25-25 15,-24 25-15,49 0 16,0 0-16,0 0 15,0 0-15,0-25 16,0 25-16,25 0 16,-50 0-16,50 0 15,-49 0 1,24 0-16,0 0 15,-25 0-15,-25 0 16,25 0-16,-24 0 16,-1 0-16,-25 0 15,-24 25-15,49-25 16,-24 25-16,-51 0 15,26 25-15,-1-25 16,-24 0-16,-1 24 16,76-49-16,-51 25 15,26 50-15,24-50 16,0 0-16,0-25 15,26 25-15,-1 0 16,0 0-16,0 0 16,25-1-16,-24-24 15,24 25-15,0-25 16,25 0-16,-25 25 15,0 0-15,25 0 16,-25-25-16,25 25 16,-25 0-16,0 25 15,0-50 1,0 25-16,25-1 15,0 1-15,0 0 16,0 0-16,0 0 16,0 0-16,0 0 15,0 0-15,0-25 16,0 0-16,0 25 15,25 0-15,0-25 16,0 24-16,25 1 16,-25-25-16,25 25 15,24 25-15,-24-50 16,25 0-16,24 50 15,51-50-15,-51 0 16,76 25-16,-26-25 16,-24 0-16,-26 0 15,26 0-15,-50 0 16,-1 0-16,-24 0 15,0 25-15,0-25 16,-1 0-16,-24 25 16,25-25-16,0 0 15,0 0 1,24 0-16,1 0 15,25 0-15,-1 0 16,1 0-16,49 0 16,-49 0-16,49 0 15,1 0-15,-51 0 16,26 0-16,-1 0 15,-24 0-15,-50-25 16,25 25-16,-26-25 16,26 25-16,-25 0 15,0-25-15,-1 25 16,1 0-16,0-25 15,0 25-15,25-25 16,-1-25-16,26 50 16,-25-25-16,-1 0 15,1 1-15,25-1 16,-51-25-16,-24 25 15,25 25-15,-25-25 16,0 0-16,0 0 16,0 0-16,-25 0 15,0 1 1,0-1-16,0 0 15,0 0-15,0 0 16,0 0-16,0 0 16,-25 25-16,0-50 15,0 50-15,25-49 16,-50 49-16,50-50 15,-25 50-15,0 0 16,25-25-16,-24 25 16</inkml:trace>
  <inkml:trace contextRef="#ctx0" brushRef="#br0" timeOffset="1475.0844">17257 5902 0,'-75'-25'15,"26"0"-15,49 25 16,-50-25-16,-25-24 16,50 24-16,-50-25 15,1 25-15,24 25 16,0-25-16,0 0 15,-24 0-15,24 25 16,25-25-16,-25 25 16,-25-24-16,26 24 15,-1 0 1,0 0-16,-25 0 15,1 0-15,-76 0 16,51 0-16,-26 0 16,-74 0-16,74 0 15,-49 0-15,-25 49 16,0-24-16,-1 25 15,26-25-15,25 25 16,-1-25-16,26 0 16,24-1-16,25 1 15,26 0-15,-26 0 16,0-25-16,25 75 15,1-50-15,-51 25 16,50-1-16,0 51 16,-24-75-16,24 50 15,-25-50-15,50 24 16,-25 1-16,50-25 15,0 25-15,0-50 16,0 25-16,0 0 16,0 0-16,25 24 15,50-24 1,0 25-16,-1 0 15,26-25-15,49 25 16,51-26-16,-26 1 16,25-25-16,50 0 15,25 75-15,25-75 16,-100 0-16,50 25 15,-74-25-15,-1 25 16,-75-25-16,1 0 16,-25 0-16,-25-25 15,-1-25-15,1 25 16,0-25-16,-25 1 16,0-1-16,25 0 15,-26-25-15,-24 1 16,0 49-16,0-25 15,0 0-15,0-25 16,-24 26-16,-1 24 16,25 0-16,-25-25 15,0 25-15,25 0 16,-25 0-16,0 0 15,25 1 1,-25-1-16,0-25 16,0 25-16,25 0 15,-25 25-15,1 0 16,24-25-16</inkml:trace>
  <inkml:trace contextRef="#ctx0" brushRef="#br0" timeOffset="12026.6879">12874 10434 0,'-25'-25'15,"25"25"-15,-49 0 16,49-24-16,-25-1 15,25 25-15,-50 0 16,50-25-16,-25 25 16,-25-25-16,25 25 15,-25 0-15,-24-25 16,-1 0-16,0 0 15,-24 25-15,-26 0 16,1 0 0,-26-25-16,1 25 15,24-25-15,-49 25 16,-50-25-16,25 1 15,0-26-15,-1 50 16,-49-25-16,0 25 16,50 0-16,0-25 15,49 25-15,26 0 16,-1 0-16,51 0 15,-1 0-15,25 0 16,-49 0-16,24 0 16,0 0-16,0 0 15,-24 0-15,-26 0 16,26 0-16,-1 0 15,-24 0-15,49 0 16,-25 50-16,-24-25 16,49 24-16,0-49 15,1 50-15,-1-25 16,50 0-16,-25-25 15,50 25-15,-25-25 16,25 50 0,0-25-16,-25 0 15,25 49-15,0-49 16,0 0-16,0 25 15,0 0-15,0-1 16,0 1-16,25 0 16,25 25-16,-25-50 15,50 49-15,-25-49 16,-1 25-16,1-50 15,25 25-15,0 25 16,-1-25-16,51 0 16,-50 0-16,24-1 15,26 1-15,-51 25 16,1-25-16,50 25 15,24-25-15,0 25 16,-49-50-16,74 0 16,1 24-16,24 1 15,50 0-15,-50 25 16,25-50-16,0 0 15,75 0-15,25 25 16,-50-25 0,0 0-16,-25 0 15,0 0-15,-50 0 16,0 0-16,25 0 15,-24 0-15,-26 0 16,-25-25-16,-24 25 16,-1-50-16,-74 0 15,50 26-15,-75-26 16,24 25-16,1 0 15,-50 25-15,25-25 16,0-25-16,-25 25 16,0-24-16,0 24 15,0 0-15,25-25 16,-25 50-16,0-25 15,0-25-15,0 50 16,0-50-16,0 25 16,25-24-16,-25 24 15,25-50-15,-25 25 16,0 25-16,0-24 15,0-1-15,0 50 16,0-25 0,0 25-16,0 0 15,0 0 32,-25 0-47,0 0 16,0-25-16,-25 25 15,-25 0-15,-49 0 16,-1 0-16,-24-25 15,25 25-15,-1-25 16,-24 0-16,49-25 16,50 50-16,-49-24 15,49 24-15,50-25 16,-50 0-16,50 25 15,-25 0 1</inkml:trace>
  <inkml:trace contextRef="#ctx0" brushRef="#br0" timeOffset="13372.7649">12899 10609 0,'0'0'15,"0"-25"1,0 25-16,0-50 15,0 50-15,0-25 16,0 0 0,0 0-16,0 0 15,0 0-15,0 1 16,0-1-16,0 0 15,0 0-15,0 0 16,0-25-16,0 25 16,0-49-16,0 24 15,0 0-15,0 0 16,0 0-16,0-24 15,0 24-15,0 0 16,0 0-16,0 0 16,0-24-16,0-26 15,-25 50-15,0-24 16,1-1-16,-1 0 15,25 0-15,0-24 16,-25 49-16,25 0 16,-25-49-16,0 24 15,0-25-15,25 51 16,0-1-16,-25 0 15,0-25-15,0 0 16,0 1 0,-24 49-16,24-75 15,0 50-15,-25 1 16,-25-51-16,50 75 15,-49-25-15,24 1 16,0 24-16,-25-50 16,1 25-16,-26 25 15,25-25-15,1 26 16,-1-1-16,0-25 15,-24 25-15,-51 0 16,1-25-16,-26 0 16,1 1-16,-75-1 15,75 25-15,-75 0 16,50 0-16,-50 25 15,74-25-15,1 25 16,-25-25-16,24 25 16,51 0-16,-26 0 15,51 0-15,-26 0 16,26 0-16,24 0 15,0 25-15,-49 0 16,24 0 0,-49 25-16,-25 0 15,24 24-15,-74-24 16,50 25-16,-26-25 15,-49 24-15,75-49 16,-25 25-16,74 0 16,26-25-16,-1-25 15,50 25-15,-24 0 16,49-25-16,0 24 15,-25 1-15,50-25 16,-25 50-16,0-50 16,25 25-16,0 0 15,-25 25-15,25-50 16,0 25-16,0 24 15,0-49-15,-25 50 16,25-50-16,-24 25 16,24 0-16,0 0 15,0-25 1</inkml:trace>
  <inkml:trace contextRef="#ctx0" brushRef="#br0" timeOffset="15193.869">5304 7845 0,'0'24'47,"0"1"-47,0 0 15,25-25-15,-25 25 16,0 0-16,25-25 16,-25 25-16,25-25 15,-25 25-15,0-25 16,0 25-16,0 0 15,25 0-15,-25-25 16,25 0-16,-25 24 16,0 1-1,0-25-15,0 0 16,0 25-16,25-25 15,-25 25-15,0 0 16,0 0-16,49-25 16,-49 25-16,0 0 15,0-25-15,25 25 16,-25-25-16,0 25 31,25-25-15,0 24 108,0 1-108,0 0-16,25 0 16,-25-25-16,-1 25 15,-24-25-15,25 0 47,-25 0-16,25 0-15,0 0-16,-25 0 15,25 0-15,0-25 16,0 25 0,-25 0-16,25-25 15,0 25-15,0 0 16,-25-25-1,24 0-15,-24 25 16,25-24-16,0 24 16,25-25-16,-50 0 15,25 25-15,50-25 16,-50 25-16,-1-25 15,26 25-15,-50 0 16,25 0-16,0 0 16,-25 0-1,0-25 1,25 25-16,-25-25 15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C52663-AFDC-44D9-8EB6-7EADABADC3E0}"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CF8FC-292A-4330-9E3F-3A114E44A03B}" type="slidenum">
              <a:rPr lang="en-US" smtClean="0"/>
              <a:t>‹#›</a:t>
            </a:fld>
            <a:endParaRPr lang="en-US"/>
          </a:p>
        </p:txBody>
      </p:sp>
    </p:spTree>
    <p:extLst>
      <p:ext uri="{BB962C8B-B14F-4D97-AF65-F5344CB8AC3E}">
        <p14:creationId xmlns:p14="http://schemas.microsoft.com/office/powerpoint/2010/main" val="1604628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52663-AFDC-44D9-8EB6-7EADABADC3E0}"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CF8FC-292A-4330-9E3F-3A114E44A03B}" type="slidenum">
              <a:rPr lang="en-US" smtClean="0"/>
              <a:t>‹#›</a:t>
            </a:fld>
            <a:endParaRPr lang="en-US"/>
          </a:p>
        </p:txBody>
      </p:sp>
    </p:spTree>
    <p:extLst>
      <p:ext uri="{BB962C8B-B14F-4D97-AF65-F5344CB8AC3E}">
        <p14:creationId xmlns:p14="http://schemas.microsoft.com/office/powerpoint/2010/main" val="3858736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52663-AFDC-44D9-8EB6-7EADABADC3E0}"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CF8FC-292A-4330-9E3F-3A114E44A03B}" type="slidenum">
              <a:rPr lang="en-US" smtClean="0"/>
              <a:t>‹#›</a:t>
            </a:fld>
            <a:endParaRPr lang="en-US"/>
          </a:p>
        </p:txBody>
      </p:sp>
    </p:spTree>
    <p:extLst>
      <p:ext uri="{BB962C8B-B14F-4D97-AF65-F5344CB8AC3E}">
        <p14:creationId xmlns:p14="http://schemas.microsoft.com/office/powerpoint/2010/main" val="677720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52663-AFDC-44D9-8EB6-7EADABADC3E0}"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CF8FC-292A-4330-9E3F-3A114E44A03B}" type="slidenum">
              <a:rPr lang="en-US" smtClean="0"/>
              <a:t>‹#›</a:t>
            </a:fld>
            <a:endParaRPr lang="en-US"/>
          </a:p>
        </p:txBody>
      </p:sp>
    </p:spTree>
    <p:extLst>
      <p:ext uri="{BB962C8B-B14F-4D97-AF65-F5344CB8AC3E}">
        <p14:creationId xmlns:p14="http://schemas.microsoft.com/office/powerpoint/2010/main" val="1195778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C52663-AFDC-44D9-8EB6-7EADABADC3E0}"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CF8FC-292A-4330-9E3F-3A114E44A03B}" type="slidenum">
              <a:rPr lang="en-US" smtClean="0"/>
              <a:t>‹#›</a:t>
            </a:fld>
            <a:endParaRPr lang="en-US"/>
          </a:p>
        </p:txBody>
      </p:sp>
    </p:spTree>
    <p:extLst>
      <p:ext uri="{BB962C8B-B14F-4D97-AF65-F5344CB8AC3E}">
        <p14:creationId xmlns:p14="http://schemas.microsoft.com/office/powerpoint/2010/main" val="1719246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C52663-AFDC-44D9-8EB6-7EADABADC3E0}" type="datetimeFigureOut">
              <a:rPr lang="en-US" smtClean="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5CF8FC-292A-4330-9E3F-3A114E44A03B}" type="slidenum">
              <a:rPr lang="en-US" smtClean="0"/>
              <a:t>‹#›</a:t>
            </a:fld>
            <a:endParaRPr lang="en-US"/>
          </a:p>
        </p:txBody>
      </p:sp>
    </p:spTree>
    <p:extLst>
      <p:ext uri="{BB962C8B-B14F-4D97-AF65-F5344CB8AC3E}">
        <p14:creationId xmlns:p14="http://schemas.microsoft.com/office/powerpoint/2010/main" val="131151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C52663-AFDC-44D9-8EB6-7EADABADC3E0}" type="datetimeFigureOut">
              <a:rPr lang="en-US" smtClean="0"/>
              <a:t>9/18/2017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5CF8FC-292A-4330-9E3F-3A114E44A03B}" type="slidenum">
              <a:rPr lang="en-US" smtClean="0"/>
              <a:t>‹#›</a:t>
            </a:fld>
            <a:endParaRPr lang="en-US"/>
          </a:p>
        </p:txBody>
      </p:sp>
    </p:spTree>
    <p:extLst>
      <p:ext uri="{BB962C8B-B14F-4D97-AF65-F5344CB8AC3E}">
        <p14:creationId xmlns:p14="http://schemas.microsoft.com/office/powerpoint/2010/main" val="836319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C52663-AFDC-44D9-8EB6-7EADABADC3E0}" type="datetimeFigureOut">
              <a:rPr lang="en-US" smtClean="0"/>
              <a:t>9/18/2017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5CF8FC-292A-4330-9E3F-3A114E44A03B}" type="slidenum">
              <a:rPr lang="en-US" smtClean="0"/>
              <a:t>‹#›</a:t>
            </a:fld>
            <a:endParaRPr lang="en-US"/>
          </a:p>
        </p:txBody>
      </p:sp>
    </p:spTree>
    <p:extLst>
      <p:ext uri="{BB962C8B-B14F-4D97-AF65-F5344CB8AC3E}">
        <p14:creationId xmlns:p14="http://schemas.microsoft.com/office/powerpoint/2010/main" val="236710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52663-AFDC-44D9-8EB6-7EADABADC3E0}" type="datetimeFigureOut">
              <a:rPr lang="en-US" smtClean="0"/>
              <a:t>9/18/2017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5CF8FC-292A-4330-9E3F-3A114E44A03B}" type="slidenum">
              <a:rPr lang="en-US" smtClean="0"/>
              <a:t>‹#›</a:t>
            </a:fld>
            <a:endParaRPr lang="en-US"/>
          </a:p>
        </p:txBody>
      </p:sp>
    </p:spTree>
    <p:extLst>
      <p:ext uri="{BB962C8B-B14F-4D97-AF65-F5344CB8AC3E}">
        <p14:creationId xmlns:p14="http://schemas.microsoft.com/office/powerpoint/2010/main" val="725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C52663-AFDC-44D9-8EB6-7EADABADC3E0}" type="datetimeFigureOut">
              <a:rPr lang="en-US" smtClean="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5CF8FC-292A-4330-9E3F-3A114E44A03B}" type="slidenum">
              <a:rPr lang="en-US" smtClean="0"/>
              <a:t>‹#›</a:t>
            </a:fld>
            <a:endParaRPr lang="en-US"/>
          </a:p>
        </p:txBody>
      </p:sp>
    </p:spTree>
    <p:extLst>
      <p:ext uri="{BB962C8B-B14F-4D97-AF65-F5344CB8AC3E}">
        <p14:creationId xmlns:p14="http://schemas.microsoft.com/office/powerpoint/2010/main" val="1362593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C52663-AFDC-44D9-8EB6-7EADABADC3E0}" type="datetimeFigureOut">
              <a:rPr lang="en-US" smtClean="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5CF8FC-292A-4330-9E3F-3A114E44A03B}" type="slidenum">
              <a:rPr lang="en-US" smtClean="0"/>
              <a:t>‹#›</a:t>
            </a:fld>
            <a:endParaRPr lang="en-US"/>
          </a:p>
        </p:txBody>
      </p:sp>
    </p:spTree>
    <p:extLst>
      <p:ext uri="{BB962C8B-B14F-4D97-AF65-F5344CB8AC3E}">
        <p14:creationId xmlns:p14="http://schemas.microsoft.com/office/powerpoint/2010/main" val="2940866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C52663-AFDC-44D9-8EB6-7EADABADC3E0}" type="datetimeFigureOut">
              <a:rPr lang="en-US" smtClean="0"/>
              <a:t>9/18/2017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5CF8FC-292A-4330-9E3F-3A114E44A03B}" type="slidenum">
              <a:rPr lang="en-US" smtClean="0"/>
              <a:t>‹#›</a:t>
            </a:fld>
            <a:endParaRPr lang="en-US"/>
          </a:p>
        </p:txBody>
      </p:sp>
    </p:spTree>
    <p:extLst>
      <p:ext uri="{BB962C8B-B14F-4D97-AF65-F5344CB8AC3E}">
        <p14:creationId xmlns:p14="http://schemas.microsoft.com/office/powerpoint/2010/main" val="3324883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customXml" Target="../ink/ink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emf"/><Relationship Id="rId4" Type="http://schemas.openxmlformats.org/officeDocument/2006/relationships/customXml" Target="../ink/ink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emf"/><Relationship Id="rId4" Type="http://schemas.openxmlformats.org/officeDocument/2006/relationships/customXml" Target="../ink/ink3.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3.emf"/><Relationship Id="rId4" Type="http://schemas.openxmlformats.org/officeDocument/2006/relationships/customXml" Target="../ink/ink4.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4.emf"/><Relationship Id="rId4" Type="http://schemas.openxmlformats.org/officeDocument/2006/relationships/customXml" Target="../ink/ink5.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7.emf"/><Relationship Id="rId4" Type="http://schemas.openxmlformats.org/officeDocument/2006/relationships/customXml" Target="../ink/ink6.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9.emf"/><Relationship Id="rId4" Type="http://schemas.openxmlformats.org/officeDocument/2006/relationships/customXml" Target="../ink/ink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teacherspayteachers.com/Store/Brain-Wrinkl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013" y="268217"/>
            <a:ext cx="9465972" cy="6321565"/>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025558" y="1313631"/>
            <a:ext cx="8140883" cy="3785652"/>
          </a:xfrm>
          <a:prstGeom prst="rect">
            <a:avLst/>
          </a:prstGeom>
          <a:noFill/>
        </p:spPr>
        <p:txBody>
          <a:bodyPr wrap="none" lIns="91440" tIns="45720" rIns="91440" bIns="45720">
            <a:spAutoFit/>
          </a:bodyPr>
          <a:lstStyle/>
          <a:p>
            <a:pPr algn="ctr"/>
            <a:r>
              <a:rPr lang="en-US" sz="8000" cap="none" spc="0" dirty="0" smtClean="0">
                <a:ln w="10160">
                  <a:solidFill>
                    <a:srgbClr val="94A431"/>
                  </a:solidFill>
                  <a:prstDash val="solid"/>
                </a:ln>
                <a:effectLst>
                  <a:glow rad="101600">
                    <a:schemeClr val="tx1">
                      <a:alpha val="60000"/>
                    </a:schemeClr>
                  </a:glow>
                </a:effectLst>
                <a:latin typeface="KG Second Chances Sketch" panose="02000000000000000000" pitchFamily="2" charset="0"/>
              </a:rPr>
              <a:t>Africa’s</a:t>
            </a:r>
          </a:p>
          <a:p>
            <a:pPr algn="ctr"/>
            <a:r>
              <a:rPr lang="en-US" sz="8000" dirty="0" smtClean="0">
                <a:ln w="10160">
                  <a:solidFill>
                    <a:srgbClr val="94A431"/>
                  </a:solidFill>
                  <a:prstDash val="solid"/>
                </a:ln>
                <a:effectLst>
                  <a:glow rad="101600">
                    <a:schemeClr val="tx1">
                      <a:alpha val="60000"/>
                    </a:schemeClr>
                  </a:glow>
                </a:effectLst>
                <a:latin typeface="KG Second Chances Sketch" panose="02000000000000000000" pitchFamily="2" charset="0"/>
              </a:rPr>
              <a:t>Environmental</a:t>
            </a:r>
          </a:p>
          <a:p>
            <a:pPr algn="ctr"/>
            <a:r>
              <a:rPr lang="en-US" sz="8000" cap="none" spc="0" dirty="0" smtClean="0">
                <a:ln w="10160">
                  <a:solidFill>
                    <a:srgbClr val="94A431"/>
                  </a:solidFill>
                  <a:prstDash val="solid"/>
                </a:ln>
                <a:effectLst>
                  <a:glow rad="101600">
                    <a:schemeClr val="tx1">
                      <a:alpha val="60000"/>
                    </a:schemeClr>
                  </a:glow>
                </a:effectLst>
                <a:latin typeface="KG Second Chances Sketch" panose="02000000000000000000" pitchFamily="2" charset="0"/>
              </a:rPr>
              <a:t>Issues</a:t>
            </a:r>
            <a:endParaRPr lang="en-US" sz="8000" cap="none" spc="0" dirty="0">
              <a:ln w="10160">
                <a:solidFill>
                  <a:srgbClr val="94A431"/>
                </a:solidFill>
                <a:prstDash val="solid"/>
              </a:ln>
              <a:effectLst>
                <a:glow rad="101600">
                  <a:schemeClr val="tx1">
                    <a:alpha val="60000"/>
                  </a:schemeClr>
                </a:glow>
              </a:effectLst>
              <a:latin typeface="KG Second Chances Sketch" panose="02000000000000000000" pitchFamily="2" charset="0"/>
            </a:endParaRPr>
          </a:p>
        </p:txBody>
      </p:sp>
      <p:sp>
        <p:nvSpPr>
          <p:cNvPr id="8" name="TextBox 7"/>
          <p:cNvSpPr txBox="1"/>
          <p:nvPr/>
        </p:nvSpPr>
        <p:spPr>
          <a:xfrm>
            <a:off x="3039414" y="5099283"/>
            <a:ext cx="6697014" cy="830997"/>
          </a:xfrm>
          <a:prstGeom prst="rect">
            <a:avLst/>
          </a:prstGeom>
          <a:noFill/>
        </p:spPr>
        <p:txBody>
          <a:bodyPr wrap="square" rtlCol="0">
            <a:spAutoFit/>
          </a:bodyPr>
          <a:lstStyle/>
          <a:p>
            <a:pPr algn="ctr"/>
            <a:r>
              <a:rPr lang="en-US" sz="2400" dirty="0" smtClean="0">
                <a:solidFill>
                  <a:schemeClr val="bg1"/>
                </a:solidFill>
                <a:latin typeface="KBScaredStraight" panose="02000603000000000000" pitchFamily="2" charset="0"/>
                <a:ea typeface="KBScaredStraight" panose="02000603000000000000" pitchFamily="2" charset="0"/>
              </a:rPr>
              <a:t>Pollution &amp; Unequal Distribution of Water, Deforestation, &amp; Desertification</a:t>
            </a:r>
            <a:endParaRPr lang="en-US" sz="2400" dirty="0">
              <a:solidFill>
                <a:schemeClr val="bg1"/>
              </a:solidFill>
              <a:latin typeface="KBScaredStraight" panose="02000603000000000000" pitchFamily="2" charset="0"/>
              <a:ea typeface="KBScaredStraight" panose="02000603000000000000" pitchFamily="2" charset="0"/>
            </a:endParaRPr>
          </a:p>
        </p:txBody>
      </p:sp>
    </p:spTree>
    <p:custDataLst>
      <p:tags r:id="rId1"/>
    </p:custDataLst>
    <p:extLst>
      <p:ext uri="{BB962C8B-B14F-4D97-AF65-F5344CB8AC3E}">
        <p14:creationId xmlns:p14="http://schemas.microsoft.com/office/powerpoint/2010/main" val="3642966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solidFill>
            <a:srgbClr val="94A4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5415" b="4492"/>
          <a:stretch/>
        </p:blipFill>
        <p:spPr>
          <a:xfrm>
            <a:off x="2955552" y="228600"/>
            <a:ext cx="6280895" cy="64008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2713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solidFill>
            <a:srgbClr val="94A4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723900"/>
            <a:ext cx="8128000" cy="5410200"/>
          </a:xfrm>
          <a:prstGeom prst="rect">
            <a:avLst/>
          </a:prstGeom>
          <a:ln>
            <a:solidFill>
              <a:schemeClr val="tx1"/>
            </a:solid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502060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solidFill>
            <a:srgbClr val="94A4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00" y="254000"/>
            <a:ext cx="6191250" cy="4124325"/>
          </a:xfrm>
          <a:prstGeom prst="rect">
            <a:avLst/>
          </a:prstGeom>
          <a:ln>
            <a:solidFill>
              <a:schemeClr val="tx1"/>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850" y="2326799"/>
            <a:ext cx="5161027" cy="420624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8845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985" y="0"/>
            <a:ext cx="10092027" cy="6858000"/>
          </a:xfrm>
          <a:prstGeom prst="rect">
            <a:avLst/>
          </a:prstGeom>
        </p:spPr>
      </p:pic>
      <p:sp>
        <p:nvSpPr>
          <p:cNvPr id="6" name="Rectangle 5"/>
          <p:cNvSpPr/>
          <p:nvPr/>
        </p:nvSpPr>
        <p:spPr>
          <a:xfrm>
            <a:off x="1821095" y="194643"/>
            <a:ext cx="8549841" cy="1323439"/>
          </a:xfrm>
          <a:prstGeom prst="rect">
            <a:avLst/>
          </a:prstGeom>
          <a:noFill/>
        </p:spPr>
        <p:txBody>
          <a:bodyPr wrap="none" lIns="91440" tIns="45720" rIns="91440" bIns="45720">
            <a:spAutoFit/>
          </a:bodyPr>
          <a:lstStyle/>
          <a:p>
            <a:pPr algn="ctr"/>
            <a:r>
              <a:rPr lang="en-US" sz="8000" dirty="0" smtClean="0">
                <a:ln w="10160">
                  <a:solidFill>
                    <a:srgbClr val="94A431"/>
                  </a:solidFill>
                  <a:prstDash val="solid"/>
                </a:ln>
                <a:solidFill>
                  <a:schemeClr val="bg1"/>
                </a:solidFill>
                <a:effectLst/>
                <a:latin typeface="KG Second Chances Sketch" panose="02000000000000000000" pitchFamily="2" charset="0"/>
              </a:rPr>
              <a:t>Water Pollution</a:t>
            </a:r>
            <a:endParaRPr lang="en-US" sz="8000" cap="none" spc="0" dirty="0" smtClean="0">
              <a:ln w="10160">
                <a:solidFill>
                  <a:srgbClr val="94A431"/>
                </a:solidFill>
                <a:prstDash val="solid"/>
              </a:ln>
              <a:solidFill>
                <a:schemeClr val="bg1"/>
              </a:solidFill>
              <a:effectLst/>
              <a:latin typeface="KG Second Chances Sketch" panose="02000000000000000000" pitchFamily="2" charset="0"/>
            </a:endParaRPr>
          </a:p>
        </p:txBody>
      </p:sp>
      <p:sp>
        <p:nvSpPr>
          <p:cNvPr id="8" name="TextBox 7"/>
          <p:cNvSpPr txBox="1"/>
          <p:nvPr/>
        </p:nvSpPr>
        <p:spPr>
          <a:xfrm>
            <a:off x="1369456" y="1518082"/>
            <a:ext cx="9504608" cy="649408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Many countries in Africa do not have enough clean water, even the ones that have large rivers.</a:t>
            </a:r>
          </a:p>
          <a:p>
            <a:pPr marL="742950" lvl="1" indent="-28575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African countries have the problem of increasing pollution from factories and contamination from animals &amp; human waste. </a:t>
            </a:r>
          </a:p>
          <a:p>
            <a:pPr marL="742950" lvl="1" indent="-285750">
              <a:buFont typeface="Arial" panose="020B0604020202020204" pitchFamily="34" charset="0"/>
              <a:buChar char="•"/>
            </a:pPr>
            <a:endParaRPr lang="en-US" sz="1200" dirty="0" smtClean="0">
              <a:solidFill>
                <a:schemeClr val="bg1"/>
              </a:solidFill>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Overpopulation and poor sanitation regulations have made life along Africa’s water sources difficult.</a:t>
            </a:r>
          </a:p>
          <a:p>
            <a:pPr lvl="1">
              <a:defRPr/>
            </a:pPr>
            <a:endParaRPr lang="en-US" sz="1200" dirty="0" smtClean="0">
              <a:solidFill>
                <a:schemeClr val="bg1"/>
              </a:solidFill>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Clean water is needed for basic health and sanitation. </a:t>
            </a:r>
          </a:p>
          <a:p>
            <a:pPr marL="742950" lvl="1" indent="-28575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Lack of clean water to wash with increases the frequency of skin and eye infections. </a:t>
            </a:r>
          </a:p>
          <a:p>
            <a:pPr marL="742950" lvl="1" indent="-28575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People </a:t>
            </a:r>
            <a:r>
              <a:rPr lang="en-US" sz="2400" dirty="0">
                <a:solidFill>
                  <a:schemeClr val="bg1"/>
                </a:solidFill>
                <a:latin typeface="KBScaredStraight" panose="02000603000000000000" pitchFamily="2" charset="0"/>
                <a:ea typeface="KBScaredStraight" panose="02000603000000000000" pitchFamily="2" charset="0"/>
              </a:rPr>
              <a:t>who are not able to have access to clean water are at risk for many </a:t>
            </a:r>
            <a:r>
              <a:rPr lang="en-US" sz="2400" dirty="0" smtClean="0">
                <a:solidFill>
                  <a:schemeClr val="bg1"/>
                </a:solidFill>
                <a:latin typeface="KBScaredStraight" panose="02000603000000000000" pitchFamily="2" charset="0"/>
                <a:ea typeface="KBScaredStraight" panose="02000603000000000000" pitchFamily="2" charset="0"/>
              </a:rPr>
              <a:t>water-borne diseases that spread by parasites living in standing water.</a:t>
            </a:r>
          </a:p>
          <a:p>
            <a:endParaRPr lang="en-US" dirty="0">
              <a:solidFill>
                <a:schemeClr val="bg1"/>
              </a:solidFill>
            </a:endParaRPr>
          </a:p>
          <a:p>
            <a:endParaRPr lang="en-US" sz="1400" dirty="0" smtClean="0">
              <a:solidFill>
                <a:schemeClr val="bg1"/>
              </a:solidFill>
            </a:endParaRPr>
          </a:p>
          <a:p>
            <a:endParaRPr lang="en-US" sz="2400" dirty="0" smtClean="0"/>
          </a:p>
          <a:p>
            <a:endParaRPr lang="en-US" sz="2400" dirty="0"/>
          </a:p>
        </p:txBody>
      </p:sp>
    </p:spTree>
    <p:extLst>
      <p:ext uri="{BB962C8B-B14F-4D97-AF65-F5344CB8AC3E}">
        <p14:creationId xmlns:p14="http://schemas.microsoft.com/office/powerpoint/2010/main" val="2576826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985" y="0"/>
            <a:ext cx="10092027" cy="6858000"/>
          </a:xfrm>
          <a:prstGeom prst="rect">
            <a:avLst/>
          </a:prstGeom>
        </p:spPr>
      </p:pic>
      <p:sp>
        <p:nvSpPr>
          <p:cNvPr id="6" name="Rectangle 5"/>
          <p:cNvSpPr/>
          <p:nvPr/>
        </p:nvSpPr>
        <p:spPr>
          <a:xfrm>
            <a:off x="1821100" y="194643"/>
            <a:ext cx="8549841" cy="1323439"/>
          </a:xfrm>
          <a:prstGeom prst="rect">
            <a:avLst/>
          </a:prstGeom>
          <a:noFill/>
        </p:spPr>
        <p:txBody>
          <a:bodyPr wrap="none" lIns="91440" tIns="45720" rIns="91440" bIns="45720">
            <a:spAutoFit/>
          </a:bodyPr>
          <a:lstStyle/>
          <a:p>
            <a:pPr algn="ctr"/>
            <a:r>
              <a:rPr lang="en-US" sz="8000" dirty="0" smtClean="0">
                <a:ln w="10160">
                  <a:solidFill>
                    <a:srgbClr val="94A431"/>
                  </a:solidFill>
                  <a:prstDash val="solid"/>
                </a:ln>
                <a:solidFill>
                  <a:schemeClr val="bg1"/>
                </a:solidFill>
                <a:effectLst/>
                <a:latin typeface="KG Second Chances Sketch" panose="02000000000000000000" pitchFamily="2" charset="0"/>
              </a:rPr>
              <a:t>Water Pollution</a:t>
            </a:r>
            <a:endParaRPr lang="en-US" sz="8000" cap="none" spc="0" dirty="0" smtClean="0">
              <a:ln w="10160">
                <a:solidFill>
                  <a:srgbClr val="94A431"/>
                </a:solidFill>
                <a:prstDash val="solid"/>
              </a:ln>
              <a:solidFill>
                <a:schemeClr val="bg1"/>
              </a:solidFill>
              <a:effectLst/>
              <a:latin typeface="KG Second Chances Sketch" panose="02000000000000000000" pitchFamily="2" charset="0"/>
            </a:endParaRPr>
          </a:p>
        </p:txBody>
      </p:sp>
      <p:sp>
        <p:nvSpPr>
          <p:cNvPr id="8" name="TextBox 7"/>
          <p:cNvSpPr txBox="1"/>
          <p:nvPr/>
        </p:nvSpPr>
        <p:spPr>
          <a:xfrm>
            <a:off x="1369456" y="1518082"/>
            <a:ext cx="9504608" cy="5262979"/>
          </a:xfrm>
          <a:prstGeom prst="rect">
            <a:avLst/>
          </a:prstGeom>
          <a:noFill/>
        </p:spPr>
        <p:txBody>
          <a:bodyPr wrap="square" rtlCol="0">
            <a:spAutoFit/>
          </a:bodyPr>
          <a:lstStyle/>
          <a:p>
            <a:pPr marL="285750" indent="-285750" fontAlgn="auto">
              <a:spcAft>
                <a:spcPts val="0"/>
              </a:spcAft>
              <a:buFont typeface="Arial" panose="020B0604020202020204" pitchFamily="34" charset="0"/>
              <a:buChar char="•"/>
              <a:defRPr/>
            </a:pPr>
            <a:r>
              <a:rPr lang="en-US" sz="3200" dirty="0">
                <a:solidFill>
                  <a:schemeClr val="bg1"/>
                </a:solidFill>
                <a:latin typeface="KBScaredStraight" panose="02000603000000000000" pitchFamily="2" charset="0"/>
                <a:ea typeface="KBScaredStraight" panose="02000603000000000000" pitchFamily="2" charset="0"/>
              </a:rPr>
              <a:t>Some countries in Africa have tried to improve their economies by </a:t>
            </a:r>
            <a:r>
              <a:rPr lang="en-US" sz="3200" dirty="0" smtClean="0">
                <a:solidFill>
                  <a:schemeClr val="bg1"/>
                </a:solidFill>
                <a:latin typeface="KBScaredStraight" panose="02000603000000000000" pitchFamily="2" charset="0"/>
                <a:ea typeface="KBScaredStraight" panose="02000603000000000000" pitchFamily="2" charset="0"/>
              </a:rPr>
              <a:t>building </a:t>
            </a:r>
            <a:r>
              <a:rPr lang="en-US" sz="3200" dirty="0">
                <a:solidFill>
                  <a:schemeClr val="bg1"/>
                </a:solidFill>
                <a:latin typeface="KBScaredStraight" panose="02000603000000000000" pitchFamily="2" charset="0"/>
                <a:ea typeface="KBScaredStraight" panose="02000603000000000000" pitchFamily="2" charset="0"/>
              </a:rPr>
              <a:t>factories. </a:t>
            </a:r>
            <a:endParaRPr lang="en-US" sz="3200" dirty="0" smtClean="0">
              <a:solidFill>
                <a:schemeClr val="bg1"/>
              </a:solidFill>
              <a:latin typeface="KBScaredStraight" panose="02000603000000000000" pitchFamily="2" charset="0"/>
              <a:ea typeface="KBScaredStraight" panose="02000603000000000000" pitchFamily="2" charset="0"/>
            </a:endParaRPr>
          </a:p>
          <a:p>
            <a:pPr marL="285750" indent="-285750" fontAlgn="auto">
              <a:spcAft>
                <a:spcPts val="0"/>
              </a:spcAft>
              <a:buFont typeface="Arial" panose="020B0604020202020204" pitchFamily="34" charset="0"/>
              <a:buChar char="•"/>
              <a:defRPr/>
            </a:pPr>
            <a:endParaRPr lang="en-US" sz="3200" dirty="0">
              <a:solidFill>
                <a:schemeClr val="bg1"/>
              </a:solidFill>
              <a:latin typeface="KBScaredStraight" panose="02000603000000000000" pitchFamily="2" charset="0"/>
              <a:ea typeface="KBScaredStraight" panose="02000603000000000000" pitchFamily="2" charset="0"/>
            </a:endParaRPr>
          </a:p>
          <a:p>
            <a:pPr marL="285750" indent="-285750" fontAlgn="auto">
              <a:spcAft>
                <a:spcPts val="0"/>
              </a:spcAft>
              <a:buFont typeface="Arial" panose="020B0604020202020204" pitchFamily="34" charset="0"/>
              <a:buChar char="•"/>
              <a:defRPr/>
            </a:pPr>
            <a:r>
              <a:rPr lang="en-US" sz="3200" dirty="0" smtClean="0">
                <a:solidFill>
                  <a:schemeClr val="bg1"/>
                </a:solidFill>
                <a:latin typeface="KBScaredStraight" panose="02000603000000000000" pitchFamily="2" charset="0"/>
                <a:ea typeface="KBScaredStraight" panose="02000603000000000000" pitchFamily="2" charset="0"/>
              </a:rPr>
              <a:t>Oftentimes, government </a:t>
            </a:r>
            <a:r>
              <a:rPr lang="en-US" sz="3200" dirty="0">
                <a:solidFill>
                  <a:schemeClr val="bg1"/>
                </a:solidFill>
                <a:latin typeface="KBScaredStraight" panose="02000603000000000000" pitchFamily="2" charset="0"/>
                <a:ea typeface="KBScaredStraight" panose="02000603000000000000" pitchFamily="2" charset="0"/>
              </a:rPr>
              <a:t>officials ignore the industrial wastes that are bring flushed into rivers and streams as long as the factories </a:t>
            </a:r>
            <a:r>
              <a:rPr lang="en-US" sz="3200" dirty="0" smtClean="0">
                <a:solidFill>
                  <a:schemeClr val="bg1"/>
                </a:solidFill>
                <a:latin typeface="KBScaredStraight" panose="02000603000000000000" pitchFamily="2" charset="0"/>
                <a:ea typeface="KBScaredStraight" panose="02000603000000000000" pitchFamily="2" charset="0"/>
              </a:rPr>
              <a:t>are profitable. </a:t>
            </a:r>
            <a:endParaRPr lang="en-US" sz="3200" dirty="0">
              <a:solidFill>
                <a:schemeClr val="bg1"/>
              </a:solidFill>
              <a:latin typeface="KBScaredStraight" panose="02000603000000000000" pitchFamily="2" charset="0"/>
              <a:ea typeface="KBScaredStraight" panose="02000603000000000000" pitchFamily="2" charset="0"/>
            </a:endParaRPr>
          </a:p>
          <a:p>
            <a:endParaRPr lang="en-US" dirty="0">
              <a:solidFill>
                <a:schemeClr val="bg1"/>
              </a:solidFill>
            </a:endParaRPr>
          </a:p>
          <a:p>
            <a:endParaRPr lang="en-US" sz="1400" dirty="0" smtClean="0">
              <a:solidFill>
                <a:schemeClr val="bg1"/>
              </a:solidFill>
            </a:endParaRPr>
          </a:p>
          <a:p>
            <a:endParaRPr lang="en-US" sz="2400" dirty="0" smtClean="0"/>
          </a:p>
          <a:p>
            <a:endParaRPr lang="en-US" sz="2400" dirty="0"/>
          </a:p>
        </p:txBody>
      </p:sp>
    </p:spTree>
    <p:extLst>
      <p:ext uri="{BB962C8B-B14F-4D97-AF65-F5344CB8AC3E}">
        <p14:creationId xmlns:p14="http://schemas.microsoft.com/office/powerpoint/2010/main" val="2511201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solidFill>
            <a:srgbClr val="94A4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5496" y="685800"/>
            <a:ext cx="6501008"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9743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solidFill>
            <a:srgbClr val="94A4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6187"/>
          <a:stretch/>
        </p:blipFill>
        <p:spPr>
          <a:xfrm>
            <a:off x="6382041" y="272066"/>
            <a:ext cx="4865532" cy="6004775"/>
          </a:xfrm>
          <a:prstGeom prst="rect">
            <a:avLst/>
          </a:prstGeom>
          <a:ln>
            <a:solidFill>
              <a:schemeClr val="tx1"/>
            </a:solid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3"/>
          <a:stretch>
            <a:fillRect/>
          </a:stretch>
        </p:blipFill>
        <p:spPr>
          <a:xfrm>
            <a:off x="944427" y="272066"/>
            <a:ext cx="4858041" cy="6004684"/>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8424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solidFill>
            <a:srgbClr val="94A4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0944" y="685800"/>
            <a:ext cx="8070112"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8228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107" y="763073"/>
            <a:ext cx="9959786" cy="5331853"/>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851889" y="2545814"/>
            <a:ext cx="8488221" cy="1323439"/>
          </a:xfrm>
          <a:prstGeom prst="rect">
            <a:avLst/>
          </a:prstGeom>
          <a:noFill/>
        </p:spPr>
        <p:txBody>
          <a:bodyPr wrap="none" lIns="91440" tIns="45720" rIns="91440" bIns="45720">
            <a:spAutoFit/>
          </a:bodyPr>
          <a:lstStyle/>
          <a:p>
            <a:pPr algn="ctr"/>
            <a:r>
              <a:rPr lang="en-US" sz="8000" dirty="0" smtClean="0">
                <a:ln w="10160">
                  <a:solidFill>
                    <a:srgbClr val="94A431"/>
                  </a:solidFill>
                  <a:prstDash val="solid"/>
                </a:ln>
                <a:solidFill>
                  <a:schemeClr val="bg1"/>
                </a:solidFill>
                <a:effectLst/>
                <a:latin typeface="KG Second Chances Sketch" panose="02000000000000000000" pitchFamily="2" charset="0"/>
              </a:rPr>
              <a:t>Desertification</a:t>
            </a:r>
            <a:endParaRPr lang="en-US" sz="8000" cap="none" spc="0" dirty="0" smtClean="0">
              <a:ln w="10160">
                <a:solidFill>
                  <a:srgbClr val="94A431"/>
                </a:solidFill>
                <a:prstDash val="solid"/>
              </a:ln>
              <a:solidFill>
                <a:schemeClr val="bg1"/>
              </a:solidFill>
              <a:effectLst/>
              <a:latin typeface="KG Second Chances Sketch" panose="02000000000000000000" pitchFamily="2" charset="0"/>
            </a:endParaRPr>
          </a:p>
        </p:txBody>
      </p:sp>
    </p:spTree>
    <p:extLst>
      <p:ext uri="{BB962C8B-B14F-4D97-AF65-F5344CB8AC3E}">
        <p14:creationId xmlns:p14="http://schemas.microsoft.com/office/powerpoint/2010/main" val="38718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985" y="0"/>
            <a:ext cx="10092027" cy="6858000"/>
          </a:xfrm>
          <a:prstGeom prst="rect">
            <a:avLst/>
          </a:prstGeom>
        </p:spPr>
      </p:pic>
      <p:sp>
        <p:nvSpPr>
          <p:cNvPr id="6" name="Rectangle 5"/>
          <p:cNvSpPr/>
          <p:nvPr/>
        </p:nvSpPr>
        <p:spPr>
          <a:xfrm>
            <a:off x="1851911" y="194643"/>
            <a:ext cx="8488221" cy="1323439"/>
          </a:xfrm>
          <a:prstGeom prst="rect">
            <a:avLst/>
          </a:prstGeom>
          <a:noFill/>
        </p:spPr>
        <p:txBody>
          <a:bodyPr wrap="none" lIns="91440" tIns="45720" rIns="91440" bIns="45720">
            <a:spAutoFit/>
          </a:bodyPr>
          <a:lstStyle/>
          <a:p>
            <a:pPr algn="ctr"/>
            <a:r>
              <a:rPr lang="en-US" sz="8000" dirty="0" smtClean="0">
                <a:ln w="10160">
                  <a:solidFill>
                    <a:srgbClr val="94A431"/>
                  </a:solidFill>
                  <a:prstDash val="solid"/>
                </a:ln>
                <a:solidFill>
                  <a:schemeClr val="bg1"/>
                </a:solidFill>
                <a:effectLst/>
                <a:latin typeface="KG Second Chances Sketch" panose="02000000000000000000" pitchFamily="2" charset="0"/>
              </a:rPr>
              <a:t>Desertification</a:t>
            </a:r>
            <a:endParaRPr lang="en-US" sz="8000" cap="none" spc="0" dirty="0" smtClean="0">
              <a:ln w="10160">
                <a:solidFill>
                  <a:srgbClr val="94A431"/>
                </a:solidFill>
                <a:prstDash val="solid"/>
              </a:ln>
              <a:solidFill>
                <a:schemeClr val="bg1"/>
              </a:solidFill>
              <a:effectLst/>
              <a:latin typeface="KG Second Chances Sketch" panose="02000000000000000000" pitchFamily="2" charset="0"/>
            </a:endParaRPr>
          </a:p>
        </p:txBody>
      </p:sp>
      <p:sp>
        <p:nvSpPr>
          <p:cNvPr id="8" name="TextBox 7"/>
          <p:cNvSpPr txBox="1"/>
          <p:nvPr/>
        </p:nvSpPr>
        <p:spPr>
          <a:xfrm>
            <a:off x="1369456" y="1518082"/>
            <a:ext cx="9504608" cy="6093976"/>
          </a:xfrm>
          <a:prstGeom prst="rect">
            <a:avLst/>
          </a:prstGeom>
          <a:noFill/>
        </p:spPr>
        <p:txBody>
          <a:bodyPr wrap="square" rtlCol="0">
            <a:spAutoFit/>
          </a:bodyPr>
          <a:lstStyle/>
          <a:p>
            <a:pPr marL="285750" indent="-285750" fontAlgn="auto">
              <a:spcAft>
                <a:spcPts val="0"/>
              </a:spcAft>
              <a:buFont typeface="Arial" panose="020B0604020202020204" pitchFamily="34" charset="0"/>
              <a:buChar char="•"/>
              <a:defRPr/>
            </a:pPr>
            <a:r>
              <a:rPr lang="en-US" sz="2800" dirty="0">
                <a:solidFill>
                  <a:schemeClr val="bg1"/>
                </a:solidFill>
                <a:latin typeface="KBScaredStraight" panose="02000603000000000000" pitchFamily="2" charset="0"/>
                <a:ea typeface="KBScaredStraight" panose="02000603000000000000" pitchFamily="2" charset="0"/>
              </a:rPr>
              <a:t>The Sahel is one part of Africa that is experiencing severe problems with desertification, the process of the desert expanding into areas that had formerly been farmland. </a:t>
            </a:r>
            <a:endParaRPr lang="en-US" sz="2800" dirty="0" smtClean="0">
              <a:solidFill>
                <a:schemeClr val="bg1"/>
              </a:solidFill>
              <a:latin typeface="KBScaredStraight" panose="02000603000000000000" pitchFamily="2" charset="0"/>
              <a:ea typeface="KBScaredStraight" panose="02000603000000000000" pitchFamily="2" charset="0"/>
            </a:endParaRPr>
          </a:p>
          <a:p>
            <a:pPr marL="285750" indent="-285750" fontAlgn="auto">
              <a:spcAft>
                <a:spcPts val="0"/>
              </a:spcAft>
              <a:buFont typeface="Arial" panose="020B0604020202020204" pitchFamily="34" charset="0"/>
              <a:buChar char="•"/>
              <a:defRPr/>
            </a:pPr>
            <a:endParaRPr lang="en-US" sz="2800" dirty="0">
              <a:solidFill>
                <a:schemeClr val="bg1"/>
              </a:solidFill>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defRPr/>
            </a:pPr>
            <a:r>
              <a:rPr lang="en-US" sz="2800" dirty="0">
                <a:solidFill>
                  <a:schemeClr val="bg1"/>
                </a:solidFill>
                <a:latin typeface="KBScaredStraight" panose="02000603000000000000" pitchFamily="2" charset="0"/>
                <a:ea typeface="KBScaredStraight" panose="02000603000000000000" pitchFamily="2" charset="0"/>
              </a:rPr>
              <a:t>As the land is overused, the soil becomes poor and powdery</a:t>
            </a:r>
            <a:r>
              <a:rPr lang="en-US" sz="2800" dirty="0" smtClean="0">
                <a:solidFill>
                  <a:schemeClr val="bg1"/>
                </a:solidFill>
                <a:latin typeface="KBScaredStraight" panose="02000603000000000000" pitchFamily="2" charset="0"/>
                <a:ea typeface="KBScaredStraight" panose="02000603000000000000" pitchFamily="2" charset="0"/>
              </a:rPr>
              <a:t>.</a:t>
            </a:r>
          </a:p>
          <a:p>
            <a:pPr>
              <a:defRPr/>
            </a:pPr>
            <a:r>
              <a:rPr lang="en-US" sz="2800" dirty="0" smtClean="0">
                <a:solidFill>
                  <a:schemeClr val="bg1"/>
                </a:solidFill>
                <a:latin typeface="KBScaredStraight" panose="02000603000000000000" pitchFamily="2" charset="0"/>
                <a:ea typeface="KBScaredStraight" panose="02000603000000000000" pitchFamily="2" charset="0"/>
              </a:rPr>
              <a:t> </a:t>
            </a:r>
            <a:endParaRPr lang="en-US" sz="2800" dirty="0">
              <a:solidFill>
                <a:schemeClr val="bg1"/>
              </a:solidFill>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defRPr/>
            </a:pPr>
            <a:r>
              <a:rPr lang="en-US" sz="2800" dirty="0">
                <a:solidFill>
                  <a:schemeClr val="bg1"/>
                </a:solidFill>
                <a:latin typeface="KBScaredStraight" panose="02000603000000000000" pitchFamily="2" charset="0"/>
                <a:ea typeface="KBScaredStraight" panose="02000603000000000000" pitchFamily="2" charset="0"/>
              </a:rPr>
              <a:t>The winds coming from the Sahara gradually blow the dry topsoil away, leaving a barren and rocky </a:t>
            </a:r>
            <a:r>
              <a:rPr lang="en-US" sz="2800" dirty="0" smtClean="0">
                <a:solidFill>
                  <a:schemeClr val="bg1"/>
                </a:solidFill>
                <a:latin typeface="KBScaredStraight" panose="02000603000000000000" pitchFamily="2" charset="0"/>
                <a:ea typeface="KBScaredStraight" panose="02000603000000000000" pitchFamily="2" charset="0"/>
              </a:rPr>
              <a:t>land</a:t>
            </a:r>
            <a:r>
              <a:rPr lang="en-US" sz="2800" dirty="0">
                <a:solidFill>
                  <a:schemeClr val="bg1"/>
                </a:solidFill>
                <a:latin typeface="KBScaredStraight" panose="02000603000000000000" pitchFamily="2" charset="0"/>
                <a:ea typeface="KBScaredStraight" panose="02000603000000000000" pitchFamily="2" charset="0"/>
              </a:rPr>
              <a:t> </a:t>
            </a:r>
            <a:r>
              <a:rPr lang="en-US" sz="2800" dirty="0" smtClean="0">
                <a:solidFill>
                  <a:schemeClr val="bg1"/>
                </a:solidFill>
                <a:latin typeface="KBScaredStraight" panose="02000603000000000000" pitchFamily="2" charset="0"/>
                <a:ea typeface="KBScaredStraight" panose="02000603000000000000" pitchFamily="2" charset="0"/>
              </a:rPr>
              <a:t>that loses </a:t>
            </a:r>
            <a:r>
              <a:rPr lang="en-US" sz="2800" dirty="0">
                <a:solidFill>
                  <a:schemeClr val="bg1"/>
                </a:solidFill>
                <a:latin typeface="KBScaredStraight" panose="02000603000000000000" pitchFamily="2" charset="0"/>
                <a:ea typeface="KBScaredStraight" panose="02000603000000000000" pitchFamily="2" charset="0"/>
              </a:rPr>
              <a:t>its ability to hold water</a:t>
            </a:r>
            <a:r>
              <a:rPr lang="en-US" sz="2800" dirty="0" smtClean="0">
                <a:solidFill>
                  <a:schemeClr val="bg1"/>
                </a:solidFill>
                <a:latin typeface="KBScaredStraight" panose="02000603000000000000" pitchFamily="2" charset="0"/>
                <a:ea typeface="KBScaredStraight" panose="02000603000000000000" pitchFamily="2" charset="0"/>
              </a:rPr>
              <a:t>.</a:t>
            </a:r>
          </a:p>
          <a:p>
            <a:pPr marL="742950" lvl="1" indent="-285750">
              <a:buFont typeface="Arial" panose="020B0604020202020204" pitchFamily="34" charset="0"/>
              <a:buChar char="•"/>
              <a:defRPr/>
            </a:pPr>
            <a:endParaRPr lang="en-US" sz="2000" dirty="0" smtClean="0">
              <a:solidFill>
                <a:schemeClr val="bg1"/>
              </a:solidFill>
              <a:latin typeface="KBScaredStraight" panose="02000603000000000000" pitchFamily="2" charset="0"/>
              <a:ea typeface="KBScaredStraight" panose="02000603000000000000" pitchFamily="2" charset="0"/>
            </a:endParaRPr>
          </a:p>
          <a:p>
            <a:endParaRPr lang="en-US" sz="1400" dirty="0" smtClean="0"/>
          </a:p>
          <a:p>
            <a:endParaRPr lang="en-US" sz="2400" dirty="0" smtClean="0"/>
          </a:p>
          <a:p>
            <a:endParaRPr lang="en-US" sz="2400" dirty="0"/>
          </a:p>
        </p:txBody>
      </p:sp>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1667520" y="3200400"/>
              <a:ext cx="9171000" cy="1784520"/>
            </p14:xfrm>
          </p:contentPart>
        </mc:Choice>
        <mc:Fallback>
          <p:pic>
            <p:nvPicPr>
              <p:cNvPr id="5" name="Ink 4"/>
              <p:cNvPicPr/>
              <p:nvPr/>
            </p:nvPicPr>
            <p:blipFill>
              <a:blip r:embed="rId5"/>
              <a:stretch>
                <a:fillRect/>
              </a:stretch>
            </p:blipFill>
            <p:spPr>
              <a:xfrm>
                <a:off x="1658160" y="3191040"/>
                <a:ext cx="9189720" cy="1803240"/>
              </a:xfrm>
              <a:prstGeom prst="rect">
                <a:avLst/>
              </a:prstGeom>
            </p:spPr>
          </p:pic>
        </mc:Fallback>
      </mc:AlternateContent>
    </p:spTree>
    <p:extLst>
      <p:ext uri="{BB962C8B-B14F-4D97-AF65-F5344CB8AC3E}">
        <p14:creationId xmlns:p14="http://schemas.microsoft.com/office/powerpoint/2010/main" val="2650799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6392391"/>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Standards</a:t>
            </a:r>
            <a:endParaRPr lang="en-US" sz="4400" dirty="0" smtClean="0">
              <a:latin typeface="KBScaredStraight" panose="02000603000000000000" pitchFamily="2" charset="0"/>
              <a:ea typeface="KBScaredStraight" panose="02000603000000000000" pitchFamily="2" charset="0"/>
              <a:cs typeface="Arial" panose="020B0604020202020204" pitchFamily="34" charset="0"/>
            </a:endParaRPr>
          </a:p>
          <a:p>
            <a:endParaRPr lang="en-US" sz="1600" b="1" dirty="0" smtClean="0">
              <a:latin typeface="KBScaredStraight" panose="02000603000000000000" pitchFamily="2" charset="0"/>
              <a:ea typeface="KBScaredStraight" panose="02000603000000000000" pitchFamily="2" charset="0"/>
            </a:endParaRPr>
          </a:p>
          <a:p>
            <a:endParaRPr lang="en-US" sz="2000" dirty="0"/>
          </a:p>
          <a:p>
            <a:r>
              <a:rPr lang="en-US" sz="3000" b="1" dirty="0" smtClean="0">
                <a:latin typeface="KBScaredStraight" panose="02000603000000000000" pitchFamily="2" charset="0"/>
                <a:ea typeface="KBScaredStraight" panose="02000603000000000000" pitchFamily="2" charset="0"/>
              </a:rPr>
              <a:t>SS7G2 </a:t>
            </a:r>
            <a:r>
              <a:rPr lang="en-US" sz="3000" b="1" dirty="0">
                <a:latin typeface="KBScaredStraight" panose="02000603000000000000" pitchFamily="2" charset="0"/>
                <a:ea typeface="KBScaredStraight" panose="02000603000000000000" pitchFamily="2" charset="0"/>
              </a:rPr>
              <a:t>The student will discuss environmental issues across the continent of Africa. </a:t>
            </a:r>
            <a:endParaRPr lang="en-US" sz="3000" dirty="0">
              <a:latin typeface="KBScaredStraight" panose="02000603000000000000" pitchFamily="2" charset="0"/>
              <a:ea typeface="KBScaredStraight" panose="02000603000000000000" pitchFamily="2" charset="0"/>
            </a:endParaRPr>
          </a:p>
          <a:p>
            <a:r>
              <a:rPr lang="en-US" sz="3000" dirty="0">
                <a:latin typeface="KBScaredStraight" panose="02000603000000000000" pitchFamily="2" charset="0"/>
                <a:ea typeface="KBScaredStraight" panose="02000603000000000000" pitchFamily="2" charset="0"/>
              </a:rPr>
              <a:t>a. Explain how water pollution and the unequal distribution of water impacts irrigation, trade, industry, and drinking water. </a:t>
            </a:r>
          </a:p>
          <a:p>
            <a:r>
              <a:rPr lang="en-US" sz="3000" dirty="0">
                <a:latin typeface="KBScaredStraight" panose="02000603000000000000" pitchFamily="2" charset="0"/>
                <a:ea typeface="KBScaredStraight" panose="02000603000000000000" pitchFamily="2" charset="0"/>
              </a:rPr>
              <a:t>b. Explain the relationship between poor soil and deforestation in Sub-Saharan Africa. </a:t>
            </a:r>
          </a:p>
          <a:p>
            <a:r>
              <a:rPr lang="en-US" sz="3000" dirty="0">
                <a:latin typeface="KBScaredStraight" panose="02000603000000000000" pitchFamily="2" charset="0"/>
                <a:ea typeface="KBScaredStraight" panose="02000603000000000000" pitchFamily="2" charset="0"/>
              </a:rPr>
              <a:t>c. Explain the impact of desertification on the environment of Africa from the Sahel to the rainforest. </a:t>
            </a:r>
          </a:p>
          <a:p>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393464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solidFill>
            <a:srgbClr val="94A4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0" y="987559"/>
            <a:ext cx="7874000" cy="4445000"/>
          </a:xfrm>
          <a:prstGeom prst="rect">
            <a:avLst/>
          </a:prstGeom>
          <a:ln>
            <a:solidFill>
              <a:schemeClr val="tx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 y="2803526"/>
            <a:ext cx="3097048" cy="36576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1214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985" y="0"/>
            <a:ext cx="10092027" cy="6858000"/>
          </a:xfrm>
          <a:prstGeom prst="rect">
            <a:avLst/>
          </a:prstGeom>
        </p:spPr>
      </p:pic>
      <p:sp>
        <p:nvSpPr>
          <p:cNvPr id="6" name="Rectangle 5"/>
          <p:cNvSpPr/>
          <p:nvPr/>
        </p:nvSpPr>
        <p:spPr>
          <a:xfrm>
            <a:off x="1052008" y="194643"/>
            <a:ext cx="10088018" cy="1323439"/>
          </a:xfrm>
          <a:prstGeom prst="rect">
            <a:avLst/>
          </a:prstGeom>
          <a:noFill/>
        </p:spPr>
        <p:txBody>
          <a:bodyPr wrap="none" lIns="91440" tIns="45720" rIns="91440" bIns="45720">
            <a:spAutoFit/>
          </a:bodyPr>
          <a:lstStyle/>
          <a:p>
            <a:pPr algn="ctr"/>
            <a:r>
              <a:rPr lang="en-US" sz="8000" dirty="0" smtClean="0">
                <a:ln w="10160">
                  <a:solidFill>
                    <a:srgbClr val="94A431"/>
                  </a:solidFill>
                  <a:prstDash val="solid"/>
                </a:ln>
                <a:solidFill>
                  <a:schemeClr val="bg1"/>
                </a:solidFill>
                <a:effectLst/>
                <a:latin typeface="KG Second Chances Sketch" panose="02000000000000000000" pitchFamily="2" charset="0"/>
              </a:rPr>
              <a:t>A Growing Desert</a:t>
            </a:r>
            <a:endParaRPr lang="en-US" sz="8000" cap="none" spc="0" dirty="0" smtClean="0">
              <a:ln w="10160">
                <a:solidFill>
                  <a:srgbClr val="94A431"/>
                </a:solidFill>
                <a:prstDash val="solid"/>
              </a:ln>
              <a:solidFill>
                <a:schemeClr val="bg1"/>
              </a:solidFill>
              <a:effectLst/>
              <a:latin typeface="KG Second Chances Sketch" panose="02000000000000000000" pitchFamily="2" charset="0"/>
            </a:endParaRPr>
          </a:p>
        </p:txBody>
      </p:sp>
      <p:sp>
        <p:nvSpPr>
          <p:cNvPr id="8" name="TextBox 7"/>
          <p:cNvSpPr txBox="1"/>
          <p:nvPr/>
        </p:nvSpPr>
        <p:spPr>
          <a:xfrm>
            <a:off x="1369456" y="1518082"/>
            <a:ext cx="9504608" cy="6647974"/>
          </a:xfrm>
          <a:prstGeom prst="rect">
            <a:avLst/>
          </a:prstGeom>
          <a:noFill/>
        </p:spPr>
        <p:txBody>
          <a:bodyPr wrap="square" rtlCol="0">
            <a:spAutoFit/>
          </a:bodyPr>
          <a:lstStyle/>
          <a:p>
            <a:pPr marL="457200" indent="-457200" fontAlgn="auto">
              <a:spcAft>
                <a:spcPts val="0"/>
              </a:spcAft>
              <a:buFont typeface="Arial" panose="020B0604020202020204" pitchFamily="34" charset="0"/>
              <a:buChar char="•"/>
              <a:defRPr/>
            </a:pPr>
            <a:r>
              <a:rPr lang="en-US" sz="2400" dirty="0" smtClean="0">
                <a:solidFill>
                  <a:schemeClr val="bg1"/>
                </a:solidFill>
                <a:latin typeface="KBScaredStraight" panose="02000603000000000000" pitchFamily="2" charset="0"/>
                <a:ea typeface="KBScaredStraight" panose="02000603000000000000" pitchFamily="2" charset="0"/>
              </a:rPr>
              <a:t>A majority </a:t>
            </a:r>
            <a:r>
              <a:rPr lang="en-US" sz="2400" dirty="0">
                <a:solidFill>
                  <a:schemeClr val="bg1"/>
                </a:solidFill>
                <a:latin typeface="KBScaredStraight" panose="02000603000000000000" pitchFamily="2" charset="0"/>
                <a:ea typeface="KBScaredStraight" panose="02000603000000000000" pitchFamily="2" charset="0"/>
              </a:rPr>
              <a:t>of the desertification is the result of the actions of people rather than </a:t>
            </a:r>
            <a:r>
              <a:rPr lang="en-US" sz="2400" dirty="0" smtClean="0">
                <a:solidFill>
                  <a:schemeClr val="bg1"/>
                </a:solidFill>
                <a:latin typeface="KBScaredStraight" panose="02000603000000000000" pitchFamily="2" charset="0"/>
                <a:ea typeface="KBScaredStraight" panose="02000603000000000000" pitchFamily="2" charset="0"/>
              </a:rPr>
              <a:t>climate.</a:t>
            </a:r>
          </a:p>
          <a:p>
            <a:pPr marL="457200" indent="-457200" fontAlgn="auto">
              <a:spcAft>
                <a:spcPts val="0"/>
              </a:spcAft>
              <a:buFont typeface="Arial" panose="020B0604020202020204" pitchFamily="34" charset="0"/>
              <a:buChar char="•"/>
              <a:defRPr/>
            </a:pPr>
            <a:endParaRPr lang="en-US" sz="1200" dirty="0">
              <a:solidFill>
                <a:schemeClr val="bg1"/>
              </a:solidFill>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defRPr/>
            </a:pPr>
            <a:r>
              <a:rPr lang="en-US" sz="2400" dirty="0">
                <a:solidFill>
                  <a:schemeClr val="bg1"/>
                </a:solidFill>
                <a:latin typeface="KBScaredStraight" panose="02000603000000000000" pitchFamily="2" charset="0"/>
                <a:ea typeface="KBScaredStraight" panose="02000603000000000000" pitchFamily="2" charset="0"/>
              </a:rPr>
              <a:t>Desertification in Africa  is caused by:</a:t>
            </a:r>
          </a:p>
          <a:p>
            <a:pPr marL="742950" lvl="1" indent="-285750">
              <a:buFont typeface="Arial" panose="020B0604020202020204" pitchFamily="34" charset="0"/>
              <a:buChar char="•"/>
              <a:defRPr/>
            </a:pPr>
            <a:r>
              <a:rPr lang="en-US" sz="2400" dirty="0">
                <a:solidFill>
                  <a:schemeClr val="bg1"/>
                </a:solidFill>
                <a:latin typeface="KBScaredStraight" panose="02000603000000000000" pitchFamily="2" charset="0"/>
                <a:ea typeface="KBScaredStraight" panose="02000603000000000000" pitchFamily="2" charset="0"/>
              </a:rPr>
              <a:t>Poor farming practices.</a:t>
            </a:r>
          </a:p>
          <a:p>
            <a:pPr marL="742950" lvl="1" indent="-285750">
              <a:buFont typeface="Arial" panose="020B0604020202020204" pitchFamily="34" charset="0"/>
              <a:buChar char="•"/>
              <a:defRPr/>
            </a:pPr>
            <a:r>
              <a:rPr lang="en-US" sz="2400" dirty="0">
                <a:solidFill>
                  <a:schemeClr val="bg1"/>
                </a:solidFill>
                <a:latin typeface="KBScaredStraight" panose="02000603000000000000" pitchFamily="2" charset="0"/>
                <a:ea typeface="KBScaredStraight" panose="02000603000000000000" pitchFamily="2" charset="0"/>
              </a:rPr>
              <a:t>People cutting down the trees that help hold the soil in place. </a:t>
            </a:r>
          </a:p>
          <a:p>
            <a:pPr marL="742950" lvl="1" indent="-285750">
              <a:buFont typeface="Arial" panose="020B0604020202020204" pitchFamily="34" charset="0"/>
              <a:buChar char="•"/>
              <a:defRPr/>
            </a:pPr>
            <a:r>
              <a:rPr lang="en-US" sz="2400" dirty="0">
                <a:solidFill>
                  <a:schemeClr val="bg1"/>
                </a:solidFill>
                <a:latin typeface="KBScaredStraight" panose="02000603000000000000" pitchFamily="2" charset="0"/>
                <a:ea typeface="KBScaredStraight" panose="02000603000000000000" pitchFamily="2" charset="0"/>
              </a:rPr>
              <a:t>Animals being allowed to graze too heavily in an area and stripping all of the vegetation from the soil. </a:t>
            </a:r>
          </a:p>
          <a:p>
            <a:pPr marL="742950" lvl="1" indent="-285750">
              <a:buFont typeface="Arial" panose="020B0604020202020204" pitchFamily="34" charset="0"/>
              <a:buChar char="•"/>
              <a:defRPr/>
            </a:pPr>
            <a:r>
              <a:rPr lang="en-US" sz="2400" dirty="0">
                <a:solidFill>
                  <a:schemeClr val="bg1"/>
                </a:solidFill>
                <a:latin typeface="KBScaredStraight" panose="02000603000000000000" pitchFamily="2" charset="0"/>
                <a:ea typeface="KBScaredStraight" panose="02000603000000000000" pitchFamily="2" charset="0"/>
              </a:rPr>
              <a:t>Draining the surface &amp; underground water for industrial &amp; home use</a:t>
            </a:r>
            <a:r>
              <a:rPr lang="en-US" sz="2400" dirty="0" smtClean="0">
                <a:solidFill>
                  <a:schemeClr val="bg1"/>
                </a:solidFill>
                <a:latin typeface="KBScaredStraight" panose="02000603000000000000" pitchFamily="2" charset="0"/>
                <a:ea typeface="KBScaredStraight" panose="02000603000000000000" pitchFamily="2" charset="0"/>
              </a:rPr>
              <a:t>.</a:t>
            </a:r>
          </a:p>
          <a:p>
            <a:pPr marL="742950" lvl="1" indent="-285750">
              <a:buFont typeface="Arial" panose="020B0604020202020204" pitchFamily="34" charset="0"/>
              <a:buChar char="•"/>
              <a:defRPr/>
            </a:pPr>
            <a:endParaRPr lang="en-US" sz="1200" dirty="0" smtClean="0">
              <a:solidFill>
                <a:schemeClr val="bg1"/>
              </a:solidFill>
              <a:latin typeface="KBScaredStraight" panose="02000603000000000000" pitchFamily="2" charset="0"/>
              <a:ea typeface="KBScaredStraight" panose="02000603000000000000" pitchFamily="2" charset="0"/>
            </a:endParaRPr>
          </a:p>
          <a:p>
            <a:pPr marL="457200" indent="-457200" fontAlgn="auto">
              <a:spcAft>
                <a:spcPts val="0"/>
              </a:spcAft>
              <a:buFont typeface="Arial" panose="020B0604020202020204" pitchFamily="34" charset="0"/>
              <a:buChar char="•"/>
              <a:defRPr/>
            </a:pPr>
            <a:r>
              <a:rPr lang="en-US" sz="2400" dirty="0" smtClean="0">
                <a:solidFill>
                  <a:schemeClr val="bg1"/>
                </a:solidFill>
                <a:latin typeface="KBScaredStraight" panose="02000603000000000000" pitchFamily="2" charset="0"/>
                <a:ea typeface="KBScaredStraight" panose="02000603000000000000" pitchFamily="2" charset="0"/>
              </a:rPr>
              <a:t>The </a:t>
            </a:r>
            <a:r>
              <a:rPr lang="en-US" sz="2400" dirty="0">
                <a:solidFill>
                  <a:schemeClr val="bg1"/>
                </a:solidFill>
                <a:latin typeface="KBScaredStraight" panose="02000603000000000000" pitchFamily="2" charset="0"/>
                <a:ea typeface="KBScaredStraight" panose="02000603000000000000" pitchFamily="2" charset="0"/>
              </a:rPr>
              <a:t>survival needs of the people living there are clear, but they are destroying major parts of their environment in the process.</a:t>
            </a:r>
          </a:p>
          <a:p>
            <a:pPr fontAlgn="auto">
              <a:spcAft>
                <a:spcPts val="0"/>
              </a:spcAft>
              <a:defRPr/>
            </a:pPr>
            <a:endParaRPr lang="en-US" sz="1400" dirty="0" smtClean="0"/>
          </a:p>
          <a:p>
            <a:pPr fontAlgn="auto">
              <a:spcAft>
                <a:spcPts val="0"/>
              </a:spcAft>
              <a:defRPr/>
            </a:pPr>
            <a:endParaRPr lang="en-US" sz="1400" dirty="0"/>
          </a:p>
          <a:p>
            <a:endParaRPr lang="en-US" sz="1400" dirty="0" smtClean="0"/>
          </a:p>
          <a:p>
            <a:endParaRPr lang="en-US" sz="2400" dirty="0" smtClean="0"/>
          </a:p>
          <a:p>
            <a:endParaRPr lang="en-US" sz="2400" dirty="0"/>
          </a:p>
        </p:txBody>
      </p:sp>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1954440" y="2447640"/>
              <a:ext cx="5782320" cy="2331000"/>
            </p14:xfrm>
          </p:contentPart>
        </mc:Choice>
        <mc:Fallback>
          <p:pic>
            <p:nvPicPr>
              <p:cNvPr id="5" name="Ink 4"/>
              <p:cNvPicPr/>
              <p:nvPr/>
            </p:nvPicPr>
            <p:blipFill>
              <a:blip r:embed="rId5"/>
              <a:stretch>
                <a:fillRect/>
              </a:stretch>
            </p:blipFill>
            <p:spPr>
              <a:xfrm>
                <a:off x="1945080" y="2438280"/>
                <a:ext cx="5801040" cy="2349720"/>
              </a:xfrm>
              <a:prstGeom prst="rect">
                <a:avLst/>
              </a:prstGeom>
            </p:spPr>
          </p:pic>
        </mc:Fallback>
      </mc:AlternateContent>
    </p:spTree>
    <p:extLst>
      <p:ext uri="{BB962C8B-B14F-4D97-AF65-F5344CB8AC3E}">
        <p14:creationId xmlns:p14="http://schemas.microsoft.com/office/powerpoint/2010/main" val="2170260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solidFill>
            <a:srgbClr val="94A4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9601" y="421783"/>
            <a:ext cx="8001000" cy="4572000"/>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202" y="2026008"/>
            <a:ext cx="5334000" cy="4572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1879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985" y="0"/>
            <a:ext cx="10092027" cy="6858000"/>
          </a:xfrm>
          <a:prstGeom prst="rect">
            <a:avLst/>
          </a:prstGeom>
        </p:spPr>
      </p:pic>
      <p:sp>
        <p:nvSpPr>
          <p:cNvPr id="6" name="Rectangle 5"/>
          <p:cNvSpPr/>
          <p:nvPr/>
        </p:nvSpPr>
        <p:spPr>
          <a:xfrm>
            <a:off x="4080788" y="194643"/>
            <a:ext cx="4030462" cy="1323439"/>
          </a:xfrm>
          <a:prstGeom prst="rect">
            <a:avLst/>
          </a:prstGeom>
          <a:noFill/>
        </p:spPr>
        <p:txBody>
          <a:bodyPr wrap="none" lIns="91440" tIns="45720" rIns="91440" bIns="45720">
            <a:spAutoFit/>
          </a:bodyPr>
          <a:lstStyle/>
          <a:p>
            <a:pPr algn="ctr"/>
            <a:r>
              <a:rPr lang="en-US" sz="8000" dirty="0" smtClean="0">
                <a:ln w="10160">
                  <a:solidFill>
                    <a:srgbClr val="94A431"/>
                  </a:solidFill>
                  <a:prstDash val="solid"/>
                </a:ln>
                <a:solidFill>
                  <a:schemeClr val="bg1"/>
                </a:solidFill>
                <a:effectLst/>
                <a:latin typeface="KG Second Chances Sketch" panose="02000000000000000000" pitchFamily="2" charset="0"/>
              </a:rPr>
              <a:t>Effects</a:t>
            </a:r>
            <a:endParaRPr lang="en-US" sz="8000" cap="none" spc="0" dirty="0" smtClean="0">
              <a:ln w="10160">
                <a:solidFill>
                  <a:srgbClr val="94A431"/>
                </a:solidFill>
                <a:prstDash val="solid"/>
              </a:ln>
              <a:solidFill>
                <a:schemeClr val="bg1"/>
              </a:solidFill>
              <a:effectLst/>
              <a:latin typeface="KG Second Chances Sketch" panose="02000000000000000000" pitchFamily="2" charset="0"/>
            </a:endParaRPr>
          </a:p>
        </p:txBody>
      </p:sp>
      <p:sp>
        <p:nvSpPr>
          <p:cNvPr id="8" name="TextBox 7"/>
          <p:cNvSpPr txBox="1"/>
          <p:nvPr/>
        </p:nvSpPr>
        <p:spPr>
          <a:xfrm>
            <a:off x="1369456" y="1518082"/>
            <a:ext cx="9504608" cy="433965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Africans who have lived  for generations by farming and  raising grazing animals are finding they have less and less land available to them. </a:t>
            </a:r>
          </a:p>
          <a:p>
            <a:pPr marL="742950" lvl="1" indent="-285750">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285750" indent="-285750" fontAlgn="auto">
              <a:spcAft>
                <a:spcPts val="0"/>
              </a:spcAft>
              <a:buFont typeface="Arial" panose="020B0604020202020204" pitchFamily="34" charset="0"/>
              <a:buChar char="•"/>
              <a:defRPr/>
            </a:pPr>
            <a:r>
              <a:rPr lang="en-US" sz="2800" dirty="0">
                <a:solidFill>
                  <a:schemeClr val="bg1"/>
                </a:solidFill>
                <a:latin typeface="KBScaredStraight" panose="02000603000000000000" pitchFamily="2" charset="0"/>
                <a:ea typeface="KBScaredStraight" panose="02000603000000000000" pitchFamily="2" charset="0"/>
              </a:rPr>
              <a:t>The people who live in these areas often face starvation and poverty. </a:t>
            </a:r>
          </a:p>
          <a:p>
            <a:pPr marL="742950" lvl="1" indent="-285750">
              <a:buFont typeface="Arial" panose="020B0604020202020204" pitchFamily="34" charset="0"/>
              <a:buChar char="•"/>
              <a:defRPr/>
            </a:pPr>
            <a:r>
              <a:rPr lang="en-US" sz="2800" dirty="0">
                <a:solidFill>
                  <a:schemeClr val="bg1"/>
                </a:solidFill>
                <a:latin typeface="KBScaredStraight" panose="02000603000000000000" pitchFamily="2" charset="0"/>
                <a:ea typeface="KBScaredStraight" panose="02000603000000000000" pitchFamily="2" charset="0"/>
              </a:rPr>
              <a:t>Many move into urban areas hoping to find </a:t>
            </a:r>
            <a:r>
              <a:rPr lang="en-US" sz="2800" dirty="0" smtClean="0">
                <a:solidFill>
                  <a:schemeClr val="bg1"/>
                </a:solidFill>
                <a:latin typeface="KBScaredStraight" panose="02000603000000000000" pitchFamily="2" charset="0"/>
                <a:ea typeface="KBScaredStraight" panose="02000603000000000000" pitchFamily="2" charset="0"/>
              </a:rPr>
              <a:t>work, </a:t>
            </a:r>
            <a:r>
              <a:rPr lang="en-US" sz="2800" dirty="0">
                <a:solidFill>
                  <a:schemeClr val="bg1"/>
                </a:solidFill>
                <a:latin typeface="KBScaredStraight" panose="02000603000000000000" pitchFamily="2" charset="0"/>
                <a:ea typeface="KBScaredStraight" panose="02000603000000000000" pitchFamily="2" charset="0"/>
              </a:rPr>
              <a:t>but most find only more poverty. </a:t>
            </a:r>
          </a:p>
          <a:p>
            <a:pPr marL="285750" indent="-285750">
              <a:buFont typeface="Arial" panose="020B0604020202020204" pitchFamily="34" charset="0"/>
              <a:buChar char="•"/>
            </a:pPr>
            <a:endParaRPr lang="en-US" sz="1400" dirty="0">
              <a:solidFill>
                <a:schemeClr val="bg1"/>
              </a:solidFill>
            </a:endParaRPr>
          </a:p>
          <a:p>
            <a:pPr marL="285750" indent="-285750">
              <a:buFont typeface="Arial" panose="020B0604020202020204" pitchFamily="34" charset="0"/>
              <a:buChar char="•"/>
            </a:pPr>
            <a:endParaRPr lang="en-US" sz="1400" dirty="0" smtClean="0">
              <a:solidFill>
                <a:schemeClr val="bg1"/>
              </a:solidFill>
            </a:endParaRPr>
          </a:p>
          <a:p>
            <a:endParaRPr lang="en-US" sz="2400" dirty="0"/>
          </a:p>
        </p:txBody>
      </p:sp>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1757160" y="2223360"/>
              <a:ext cx="8597520" cy="1936800"/>
            </p14:xfrm>
          </p:contentPart>
        </mc:Choice>
        <mc:Fallback>
          <p:pic>
            <p:nvPicPr>
              <p:cNvPr id="5" name="Ink 4"/>
              <p:cNvPicPr/>
              <p:nvPr/>
            </p:nvPicPr>
            <p:blipFill>
              <a:blip r:embed="rId5"/>
              <a:stretch>
                <a:fillRect/>
              </a:stretch>
            </p:blipFill>
            <p:spPr>
              <a:xfrm>
                <a:off x="1747800" y="2214000"/>
                <a:ext cx="8616240" cy="1955520"/>
              </a:xfrm>
              <a:prstGeom prst="rect">
                <a:avLst/>
              </a:prstGeom>
            </p:spPr>
          </p:pic>
        </mc:Fallback>
      </mc:AlternateContent>
    </p:spTree>
    <p:extLst>
      <p:ext uri="{BB962C8B-B14F-4D97-AF65-F5344CB8AC3E}">
        <p14:creationId xmlns:p14="http://schemas.microsoft.com/office/powerpoint/2010/main" val="8708984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solidFill>
            <a:srgbClr val="94A4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3" y="685800"/>
            <a:ext cx="7837714"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71843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solidFill>
            <a:srgbClr val="94A4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5607"/>
          <a:stretch/>
        </p:blipFill>
        <p:spPr>
          <a:xfrm>
            <a:off x="1789929" y="1143000"/>
            <a:ext cx="8612142" cy="4572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8876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985" y="0"/>
            <a:ext cx="10092027" cy="6858000"/>
          </a:xfrm>
          <a:prstGeom prst="rect">
            <a:avLst/>
          </a:prstGeom>
        </p:spPr>
      </p:pic>
      <p:sp>
        <p:nvSpPr>
          <p:cNvPr id="6" name="Rectangle 5"/>
          <p:cNvSpPr/>
          <p:nvPr/>
        </p:nvSpPr>
        <p:spPr>
          <a:xfrm>
            <a:off x="3573534" y="194643"/>
            <a:ext cx="5044971" cy="1323439"/>
          </a:xfrm>
          <a:prstGeom prst="rect">
            <a:avLst/>
          </a:prstGeom>
          <a:noFill/>
        </p:spPr>
        <p:txBody>
          <a:bodyPr wrap="none" lIns="91440" tIns="45720" rIns="91440" bIns="45720">
            <a:spAutoFit/>
          </a:bodyPr>
          <a:lstStyle/>
          <a:p>
            <a:pPr algn="ctr"/>
            <a:r>
              <a:rPr lang="en-US" sz="8000" dirty="0" smtClean="0">
                <a:ln w="10160">
                  <a:solidFill>
                    <a:srgbClr val="94A431"/>
                  </a:solidFill>
                  <a:prstDash val="solid"/>
                </a:ln>
                <a:solidFill>
                  <a:schemeClr val="bg1"/>
                </a:solidFill>
                <a:effectLst/>
                <a:latin typeface="KG Second Chances Sketch" panose="02000000000000000000" pitchFamily="2" charset="0"/>
              </a:rPr>
              <a:t>Solution?</a:t>
            </a:r>
            <a:endParaRPr lang="en-US" sz="8000" cap="none" spc="0" dirty="0" smtClean="0">
              <a:ln w="10160">
                <a:solidFill>
                  <a:srgbClr val="94A431"/>
                </a:solidFill>
                <a:prstDash val="solid"/>
              </a:ln>
              <a:solidFill>
                <a:schemeClr val="bg1"/>
              </a:solidFill>
              <a:effectLst/>
              <a:latin typeface="KG Second Chances Sketch" panose="02000000000000000000" pitchFamily="2" charset="0"/>
            </a:endParaRPr>
          </a:p>
        </p:txBody>
      </p:sp>
      <p:sp>
        <p:nvSpPr>
          <p:cNvPr id="8" name="TextBox 7"/>
          <p:cNvSpPr txBox="1"/>
          <p:nvPr/>
        </p:nvSpPr>
        <p:spPr>
          <a:xfrm>
            <a:off x="1369456" y="1518082"/>
            <a:ext cx="9504608" cy="578619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Some Africans work hard to try to replant trees, to build windbreaks to keep out the sand, and to push the desert back whenever they can. </a:t>
            </a:r>
          </a:p>
          <a:p>
            <a:pPr marL="742950" lvl="1" indent="-285750">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In many parts of Africa, this has become a losing battle, as the desert claims more land each year.</a:t>
            </a:r>
          </a:p>
          <a:p>
            <a:pPr lvl="1">
              <a:defRPr/>
            </a:pPr>
            <a:endParaRPr lang="en-US" sz="2800" dirty="0">
              <a:solidFill>
                <a:schemeClr val="bg1"/>
              </a:solidFill>
              <a:latin typeface="KBScaredStraight" panose="02000603000000000000" pitchFamily="2" charset="0"/>
              <a:ea typeface="KBScaredStraight" panose="02000603000000000000" pitchFamily="2" charset="0"/>
            </a:endParaRPr>
          </a:p>
          <a:p>
            <a:pPr marL="285750" indent="-285750" fontAlgn="auto">
              <a:spcAft>
                <a:spcPts val="0"/>
              </a:spcAft>
              <a:buFont typeface="Arial" panose="020B0604020202020204" pitchFamily="34" charset="0"/>
              <a:buChar char="•"/>
              <a:defRPr/>
            </a:pPr>
            <a:r>
              <a:rPr lang="en-US" sz="2800" dirty="0">
                <a:solidFill>
                  <a:schemeClr val="bg1"/>
                </a:solidFill>
                <a:latin typeface="KBScaredStraight" panose="02000603000000000000" pitchFamily="2" charset="0"/>
                <a:ea typeface="KBScaredStraight" panose="02000603000000000000" pitchFamily="2" charset="0"/>
              </a:rPr>
              <a:t>In recent years, the United Nations and the World Food Bank have come to the aid of those living in parts of the Sahel. </a:t>
            </a:r>
          </a:p>
          <a:p>
            <a:pPr marL="742950" lvl="1" indent="-285750">
              <a:buFont typeface="Arial" panose="020B0604020202020204" pitchFamily="34" charset="0"/>
              <a:buChar char="•"/>
              <a:defRPr/>
            </a:pPr>
            <a:r>
              <a:rPr lang="en-US" sz="2800" dirty="0">
                <a:solidFill>
                  <a:schemeClr val="bg1"/>
                </a:solidFill>
                <a:latin typeface="KBScaredStraight" panose="02000603000000000000" pitchFamily="2" charset="0"/>
                <a:ea typeface="KBScaredStraight" panose="02000603000000000000" pitchFamily="2" charset="0"/>
              </a:rPr>
              <a:t>They have worked to find solutions to help the people survive and live a better life.</a:t>
            </a:r>
          </a:p>
          <a:p>
            <a:endParaRPr lang="en-US" sz="1400" dirty="0" smtClean="0"/>
          </a:p>
          <a:p>
            <a:endParaRPr lang="en-US" sz="2400" dirty="0" smtClean="0"/>
          </a:p>
          <a:p>
            <a:endParaRPr lang="en-US" sz="2400" dirty="0"/>
          </a:p>
        </p:txBody>
      </p:sp>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1192320" y="1524240"/>
              <a:ext cx="10058760" cy="4330080"/>
            </p14:xfrm>
          </p:contentPart>
        </mc:Choice>
        <mc:Fallback>
          <p:pic>
            <p:nvPicPr>
              <p:cNvPr id="5" name="Ink 4"/>
              <p:cNvPicPr/>
              <p:nvPr/>
            </p:nvPicPr>
            <p:blipFill>
              <a:blip r:embed="rId5"/>
              <a:stretch>
                <a:fillRect/>
              </a:stretch>
            </p:blipFill>
            <p:spPr>
              <a:xfrm>
                <a:off x="1182960" y="1514880"/>
                <a:ext cx="10077480" cy="4348800"/>
              </a:xfrm>
              <a:prstGeom prst="rect">
                <a:avLst/>
              </a:prstGeom>
            </p:spPr>
          </p:pic>
        </mc:Fallback>
      </mc:AlternateContent>
    </p:spTree>
    <p:extLst>
      <p:ext uri="{BB962C8B-B14F-4D97-AF65-F5344CB8AC3E}">
        <p14:creationId xmlns:p14="http://schemas.microsoft.com/office/powerpoint/2010/main" val="38563212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107" y="763073"/>
            <a:ext cx="9959786" cy="5331853"/>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2213818" y="2545814"/>
            <a:ext cx="7764370" cy="1323439"/>
          </a:xfrm>
          <a:prstGeom prst="rect">
            <a:avLst/>
          </a:prstGeom>
          <a:noFill/>
        </p:spPr>
        <p:txBody>
          <a:bodyPr wrap="none" lIns="91440" tIns="45720" rIns="91440" bIns="45720">
            <a:spAutoFit/>
          </a:bodyPr>
          <a:lstStyle/>
          <a:p>
            <a:pPr algn="ctr"/>
            <a:r>
              <a:rPr lang="en-US" sz="8000" dirty="0" smtClean="0">
                <a:ln w="10160">
                  <a:solidFill>
                    <a:srgbClr val="94A431"/>
                  </a:solidFill>
                  <a:prstDash val="solid"/>
                </a:ln>
                <a:solidFill>
                  <a:schemeClr val="bg1"/>
                </a:solidFill>
                <a:effectLst/>
                <a:latin typeface="KG Second Chances Sketch" panose="02000000000000000000" pitchFamily="2" charset="0"/>
              </a:rPr>
              <a:t>Deforestation</a:t>
            </a:r>
            <a:endParaRPr lang="en-US" sz="8000" cap="none" spc="0" dirty="0" smtClean="0">
              <a:ln w="10160">
                <a:solidFill>
                  <a:srgbClr val="94A431"/>
                </a:solidFill>
                <a:prstDash val="solid"/>
              </a:ln>
              <a:solidFill>
                <a:schemeClr val="bg1"/>
              </a:solidFill>
              <a:effectLst/>
              <a:latin typeface="KG Second Chances Sketch" panose="02000000000000000000" pitchFamily="2" charset="0"/>
            </a:endParaRPr>
          </a:p>
        </p:txBody>
      </p:sp>
    </p:spTree>
    <p:extLst>
      <p:ext uri="{BB962C8B-B14F-4D97-AF65-F5344CB8AC3E}">
        <p14:creationId xmlns:p14="http://schemas.microsoft.com/office/powerpoint/2010/main" val="16784056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985" y="0"/>
            <a:ext cx="10092027" cy="6858000"/>
          </a:xfrm>
          <a:prstGeom prst="rect">
            <a:avLst/>
          </a:prstGeom>
        </p:spPr>
      </p:pic>
      <p:sp>
        <p:nvSpPr>
          <p:cNvPr id="6" name="Rectangle 5"/>
          <p:cNvSpPr/>
          <p:nvPr/>
        </p:nvSpPr>
        <p:spPr>
          <a:xfrm>
            <a:off x="2213838" y="194643"/>
            <a:ext cx="7764370" cy="1323439"/>
          </a:xfrm>
          <a:prstGeom prst="rect">
            <a:avLst/>
          </a:prstGeom>
          <a:noFill/>
        </p:spPr>
        <p:txBody>
          <a:bodyPr wrap="none" lIns="91440" tIns="45720" rIns="91440" bIns="45720">
            <a:spAutoFit/>
          </a:bodyPr>
          <a:lstStyle/>
          <a:p>
            <a:pPr algn="ctr"/>
            <a:r>
              <a:rPr lang="en-US" sz="8000" dirty="0" smtClean="0">
                <a:ln w="10160">
                  <a:solidFill>
                    <a:srgbClr val="94A431"/>
                  </a:solidFill>
                  <a:prstDash val="solid"/>
                </a:ln>
                <a:solidFill>
                  <a:schemeClr val="bg1"/>
                </a:solidFill>
                <a:latin typeface="KG Second Chances Sketch" panose="02000000000000000000" pitchFamily="2" charset="0"/>
              </a:rPr>
              <a:t>Deforestation</a:t>
            </a:r>
            <a:endParaRPr lang="en-US" sz="8000" cap="none" spc="0" dirty="0" smtClean="0">
              <a:ln w="10160">
                <a:solidFill>
                  <a:srgbClr val="94A431"/>
                </a:solidFill>
                <a:prstDash val="solid"/>
              </a:ln>
              <a:solidFill>
                <a:schemeClr val="bg1"/>
              </a:solidFill>
              <a:effectLst/>
              <a:latin typeface="KG Second Chances Sketch" panose="02000000000000000000" pitchFamily="2" charset="0"/>
            </a:endParaRPr>
          </a:p>
        </p:txBody>
      </p:sp>
      <p:sp>
        <p:nvSpPr>
          <p:cNvPr id="8" name="TextBox 7"/>
          <p:cNvSpPr txBox="1"/>
          <p:nvPr/>
        </p:nvSpPr>
        <p:spPr>
          <a:xfrm>
            <a:off x="1343694" y="1339445"/>
            <a:ext cx="9504608" cy="5786199"/>
          </a:xfrm>
          <a:prstGeom prst="rect">
            <a:avLst/>
          </a:prstGeom>
          <a:noFill/>
        </p:spPr>
        <p:txBody>
          <a:bodyPr wrap="square" rtlCol="0">
            <a:spAutoFit/>
          </a:bodyPr>
          <a:lstStyle/>
          <a:p>
            <a:pPr marL="285750" indent="-285750">
              <a:buFont typeface="Arial" panose="020B0604020202020204" pitchFamily="34" charset="0"/>
              <a:buChar char="•"/>
            </a:pPr>
            <a:r>
              <a:rPr lang="en-US" sz="2300" dirty="0">
                <a:solidFill>
                  <a:schemeClr val="bg1"/>
                </a:solidFill>
                <a:latin typeface="KBScaredStraight" panose="02000603000000000000" pitchFamily="2" charset="0"/>
                <a:ea typeface="KBScaredStraight" panose="02000603000000000000" pitchFamily="2" charset="0"/>
              </a:rPr>
              <a:t>As Africa’s population increases and nations try to develop economically, deforestation has become a growing concern.</a:t>
            </a:r>
          </a:p>
          <a:p>
            <a:pPr marL="742950" lvl="1" indent="-285750">
              <a:buFont typeface="Arial" panose="020B0604020202020204" pitchFamily="34" charset="0"/>
              <a:buChar char="•"/>
            </a:pPr>
            <a:r>
              <a:rPr lang="en-US" sz="2300" dirty="0">
                <a:solidFill>
                  <a:schemeClr val="bg1"/>
                </a:solidFill>
                <a:latin typeface="KBScaredStraight" panose="02000603000000000000" pitchFamily="2" charset="0"/>
                <a:ea typeface="KBScaredStraight" panose="02000603000000000000" pitchFamily="2" charset="0"/>
              </a:rPr>
              <a:t>Deforestation is the process of forests being destroyed to make way for human development.</a:t>
            </a:r>
          </a:p>
          <a:p>
            <a:endParaRPr lang="en-US" sz="1200" b="1" dirty="0" smtClean="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300" dirty="0" smtClean="0">
                <a:solidFill>
                  <a:schemeClr val="bg1"/>
                </a:solidFill>
                <a:latin typeface="KBScaredStraight" panose="02000603000000000000" pitchFamily="2" charset="0"/>
                <a:ea typeface="KBScaredStraight" panose="02000603000000000000" pitchFamily="2" charset="0"/>
              </a:rPr>
              <a:t>The main cause of deforestation in Africa’s rainforests today is commercial logging. </a:t>
            </a:r>
          </a:p>
          <a:p>
            <a:pPr marL="914400" lvl="1" indent="-457200">
              <a:buFont typeface="Arial" panose="020B0604020202020204" pitchFamily="34" charset="0"/>
              <a:buChar char="•"/>
            </a:pPr>
            <a:r>
              <a:rPr lang="en-US" sz="2300" dirty="0" smtClean="0">
                <a:solidFill>
                  <a:schemeClr val="bg1"/>
                </a:solidFill>
                <a:latin typeface="KBScaredStraight" panose="02000603000000000000" pitchFamily="2" charset="0"/>
                <a:ea typeface="KBScaredStraight" panose="02000603000000000000" pitchFamily="2" charset="0"/>
              </a:rPr>
              <a:t>The timber from the rain forest is exported all over the world and helps boost the economy of many African countries.</a:t>
            </a:r>
          </a:p>
          <a:p>
            <a:pPr marL="914400" lvl="1" indent="-457200">
              <a:buFont typeface="Arial" panose="020B0604020202020204" pitchFamily="34" charset="0"/>
              <a:buChar char="•"/>
            </a:pPr>
            <a:r>
              <a:rPr lang="en-US" sz="2300" dirty="0" smtClean="0">
                <a:solidFill>
                  <a:schemeClr val="bg1"/>
                </a:solidFill>
                <a:latin typeface="KBScaredStraight" panose="02000603000000000000" pitchFamily="2" charset="0"/>
                <a:ea typeface="KBScaredStraight" panose="02000603000000000000" pitchFamily="2" charset="0"/>
              </a:rPr>
              <a:t>Unfortunately, the environment is destroyed as a result.</a:t>
            </a:r>
          </a:p>
          <a:p>
            <a:pPr marL="457200" indent="-457200">
              <a:buFont typeface="Arial" panose="020B0604020202020204" pitchFamily="34" charset="0"/>
              <a:buChar char="•"/>
            </a:pPr>
            <a:endParaRPr lang="en-US" sz="12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300" dirty="0" smtClean="0">
                <a:solidFill>
                  <a:schemeClr val="bg1"/>
                </a:solidFill>
                <a:latin typeface="KBScaredStraight" panose="02000603000000000000" pitchFamily="2" charset="0"/>
                <a:ea typeface="KBScaredStraight" panose="02000603000000000000" pitchFamily="2" charset="0"/>
              </a:rPr>
              <a:t>Timber cutting businesses also need roads and heavy equipment to get the cut trees to the cities. </a:t>
            </a:r>
          </a:p>
          <a:p>
            <a:pPr marL="914400" lvl="1" indent="-457200">
              <a:buFont typeface="Arial" panose="020B0604020202020204" pitchFamily="34" charset="0"/>
              <a:buChar char="•"/>
            </a:pPr>
            <a:r>
              <a:rPr lang="en-US" sz="2300" dirty="0" smtClean="0">
                <a:solidFill>
                  <a:schemeClr val="bg1"/>
                </a:solidFill>
                <a:latin typeface="KBScaredStraight" panose="02000603000000000000" pitchFamily="2" charset="0"/>
                <a:ea typeface="KBScaredStraight" panose="02000603000000000000" pitchFamily="2" charset="0"/>
              </a:rPr>
              <a:t>These also destroy more of the rain forests’ natural environment.</a:t>
            </a:r>
          </a:p>
          <a:p>
            <a:endParaRPr lang="en-US" sz="2400" dirty="0"/>
          </a:p>
        </p:txBody>
      </p:sp>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1703160" y="2115720"/>
              <a:ext cx="8113680" cy="4007520"/>
            </p14:xfrm>
          </p:contentPart>
        </mc:Choice>
        <mc:Fallback>
          <p:pic>
            <p:nvPicPr>
              <p:cNvPr id="5" name="Ink 4"/>
              <p:cNvPicPr/>
              <p:nvPr/>
            </p:nvPicPr>
            <p:blipFill>
              <a:blip r:embed="rId5"/>
              <a:stretch>
                <a:fillRect/>
              </a:stretch>
            </p:blipFill>
            <p:spPr>
              <a:xfrm>
                <a:off x="1693800" y="2106360"/>
                <a:ext cx="8132400" cy="4026240"/>
              </a:xfrm>
              <a:prstGeom prst="rect">
                <a:avLst/>
              </a:prstGeom>
            </p:spPr>
          </p:pic>
        </mc:Fallback>
      </mc:AlternateContent>
    </p:spTree>
    <p:extLst>
      <p:ext uri="{BB962C8B-B14F-4D97-AF65-F5344CB8AC3E}">
        <p14:creationId xmlns:p14="http://schemas.microsoft.com/office/powerpoint/2010/main" val="29462016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solidFill>
            <a:srgbClr val="94A4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392" y="154546"/>
            <a:ext cx="6875188" cy="4572000"/>
          </a:xfrm>
          <a:prstGeom prst="rect">
            <a:avLst/>
          </a:prstGeom>
          <a:ln>
            <a:solidFill>
              <a:schemeClr val="tx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2358" y="2570163"/>
            <a:ext cx="6191250" cy="4124325"/>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587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4253087"/>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Teachers</a:t>
            </a:r>
          </a:p>
          <a:p>
            <a:pPr>
              <a:lnSpc>
                <a:spcPct val="107000"/>
              </a:lnSpc>
              <a:spcAft>
                <a:spcPts val="800"/>
              </a:spcAft>
            </a:pPr>
            <a:endParaRPr lang="en-US" sz="44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4400" dirty="0" smtClean="0">
                <a:latin typeface="KBScaredStraight" panose="02000603000000000000" pitchFamily="2" charset="0"/>
                <a:ea typeface="KBScaredStraight" panose="02000603000000000000" pitchFamily="2" charset="0"/>
                <a:cs typeface="Arial" panose="020B0604020202020204" pitchFamily="34" charset="0"/>
              </a:rPr>
              <a:t>Print off the following page for each student. They should complete the chart while discussing the presentation.</a:t>
            </a:r>
            <a:endParaRPr lang="en-US" sz="4400" dirty="0">
              <a:latin typeface="KBScaredStraight" panose="02000603000000000000" pitchFamily="2"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22510323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985" y="0"/>
            <a:ext cx="10092027" cy="6858000"/>
          </a:xfrm>
          <a:prstGeom prst="rect">
            <a:avLst/>
          </a:prstGeom>
        </p:spPr>
      </p:pic>
      <p:sp>
        <p:nvSpPr>
          <p:cNvPr id="6" name="Rectangle 5"/>
          <p:cNvSpPr/>
          <p:nvPr/>
        </p:nvSpPr>
        <p:spPr>
          <a:xfrm>
            <a:off x="4080788" y="194643"/>
            <a:ext cx="4030462" cy="1323439"/>
          </a:xfrm>
          <a:prstGeom prst="rect">
            <a:avLst/>
          </a:prstGeom>
          <a:noFill/>
        </p:spPr>
        <p:txBody>
          <a:bodyPr wrap="none" lIns="91440" tIns="45720" rIns="91440" bIns="45720">
            <a:spAutoFit/>
          </a:bodyPr>
          <a:lstStyle/>
          <a:p>
            <a:pPr algn="ctr"/>
            <a:r>
              <a:rPr lang="en-US" sz="8000" dirty="0" smtClean="0">
                <a:ln w="10160">
                  <a:solidFill>
                    <a:srgbClr val="94A431"/>
                  </a:solidFill>
                  <a:prstDash val="solid"/>
                </a:ln>
                <a:solidFill>
                  <a:schemeClr val="bg1"/>
                </a:solidFill>
                <a:effectLst/>
                <a:latin typeface="KG Second Chances Sketch" panose="02000000000000000000" pitchFamily="2" charset="0"/>
              </a:rPr>
              <a:t>Effects</a:t>
            </a:r>
            <a:endParaRPr lang="en-US" sz="8000" cap="none" spc="0" dirty="0" smtClean="0">
              <a:ln w="10160">
                <a:solidFill>
                  <a:srgbClr val="94A431"/>
                </a:solidFill>
                <a:prstDash val="solid"/>
              </a:ln>
              <a:solidFill>
                <a:schemeClr val="bg1"/>
              </a:solidFill>
              <a:effectLst/>
              <a:latin typeface="KG Second Chances Sketch" panose="02000000000000000000" pitchFamily="2" charset="0"/>
            </a:endParaRPr>
          </a:p>
        </p:txBody>
      </p:sp>
      <p:sp>
        <p:nvSpPr>
          <p:cNvPr id="8" name="TextBox 7"/>
          <p:cNvSpPr txBox="1"/>
          <p:nvPr/>
        </p:nvSpPr>
        <p:spPr>
          <a:xfrm>
            <a:off x="1369456" y="1518082"/>
            <a:ext cx="9504608" cy="5232202"/>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As </a:t>
            </a:r>
            <a:r>
              <a:rPr lang="en-US" sz="2400" dirty="0">
                <a:solidFill>
                  <a:schemeClr val="bg1"/>
                </a:solidFill>
                <a:latin typeface="KBScaredStraight" panose="02000603000000000000" pitchFamily="2" charset="0"/>
                <a:ea typeface="KBScaredStraight" panose="02000603000000000000" pitchFamily="2" charset="0"/>
              </a:rPr>
              <a:t>the number of trees shrinks, so does the amount of oxygen </a:t>
            </a:r>
            <a:r>
              <a:rPr lang="en-US" sz="2400" dirty="0" smtClean="0">
                <a:solidFill>
                  <a:schemeClr val="bg1"/>
                </a:solidFill>
                <a:latin typeface="KBScaredStraight" panose="02000603000000000000" pitchFamily="2" charset="0"/>
                <a:ea typeface="KBScaredStraight" panose="02000603000000000000" pitchFamily="2" charset="0"/>
              </a:rPr>
              <a:t>produced.</a:t>
            </a:r>
          </a:p>
          <a:p>
            <a:pPr marL="914400" lvl="1" indent="-45720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Meanwhile</a:t>
            </a:r>
            <a:r>
              <a:rPr lang="en-US" sz="2400" dirty="0">
                <a:solidFill>
                  <a:schemeClr val="bg1"/>
                </a:solidFill>
                <a:latin typeface="KBScaredStraight" panose="02000603000000000000" pitchFamily="2" charset="0"/>
                <a:ea typeface="KBScaredStraight" panose="02000603000000000000" pitchFamily="2" charset="0"/>
              </a:rPr>
              <a:t>, the amount of </a:t>
            </a:r>
            <a:r>
              <a:rPr lang="en-US" sz="2400" dirty="0" smtClean="0">
                <a:solidFill>
                  <a:schemeClr val="bg1"/>
                </a:solidFill>
                <a:latin typeface="KBScaredStraight" panose="02000603000000000000" pitchFamily="2" charset="0"/>
                <a:ea typeface="KBScaredStraight" panose="02000603000000000000" pitchFamily="2" charset="0"/>
              </a:rPr>
              <a:t>harmful carbon </a:t>
            </a:r>
            <a:r>
              <a:rPr lang="en-US" sz="2400" dirty="0">
                <a:solidFill>
                  <a:schemeClr val="bg1"/>
                </a:solidFill>
                <a:latin typeface="KBScaredStraight" panose="02000603000000000000" pitchFamily="2" charset="0"/>
                <a:ea typeface="KBScaredStraight" panose="02000603000000000000" pitchFamily="2" charset="0"/>
              </a:rPr>
              <a:t>dioxide in the air </a:t>
            </a:r>
            <a:r>
              <a:rPr lang="en-US" sz="2400" dirty="0" smtClean="0">
                <a:solidFill>
                  <a:schemeClr val="bg1"/>
                </a:solidFill>
                <a:latin typeface="KBScaredStraight" panose="02000603000000000000" pitchFamily="2" charset="0"/>
                <a:ea typeface="KBScaredStraight" panose="02000603000000000000" pitchFamily="2" charset="0"/>
              </a:rPr>
              <a:t>increases.</a:t>
            </a:r>
          </a:p>
          <a:p>
            <a:pPr marL="914400" lvl="1" indent="-457200">
              <a:buFont typeface="Arial" panose="020B0604020202020204" pitchFamily="34" charset="0"/>
              <a:buChar char="•"/>
            </a:pPr>
            <a:endParaRPr lang="en-US" sz="1200" dirty="0" smtClean="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Less </a:t>
            </a:r>
            <a:r>
              <a:rPr lang="en-US" sz="2400" dirty="0">
                <a:solidFill>
                  <a:schemeClr val="bg1"/>
                </a:solidFill>
                <a:latin typeface="KBScaredStraight" panose="02000603000000000000" pitchFamily="2" charset="0"/>
                <a:ea typeface="KBScaredStraight" panose="02000603000000000000" pitchFamily="2" charset="0"/>
              </a:rPr>
              <a:t>rainforests could also mean fewer </a:t>
            </a:r>
            <a:r>
              <a:rPr lang="en-US" sz="2400" dirty="0" smtClean="0">
                <a:solidFill>
                  <a:schemeClr val="bg1"/>
                </a:solidFill>
                <a:latin typeface="KBScaredStraight" panose="02000603000000000000" pitchFamily="2" charset="0"/>
                <a:ea typeface="KBScaredStraight" panose="02000603000000000000" pitchFamily="2" charset="0"/>
              </a:rPr>
              <a:t>medicines.</a:t>
            </a:r>
          </a:p>
          <a:p>
            <a:pPr marL="914400" lvl="1" indent="-45720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About </a:t>
            </a:r>
            <a:r>
              <a:rPr lang="en-US" sz="2400" dirty="0">
                <a:solidFill>
                  <a:schemeClr val="bg1"/>
                </a:solidFill>
                <a:latin typeface="KBScaredStraight" panose="02000603000000000000" pitchFamily="2" charset="0"/>
                <a:ea typeface="KBScaredStraight" panose="02000603000000000000" pitchFamily="2" charset="0"/>
              </a:rPr>
              <a:t>one-fourth of all medicines people use come from rainforest plants</a:t>
            </a:r>
            <a:r>
              <a:rPr lang="en-US" sz="2400" dirty="0" smtClean="0">
                <a:solidFill>
                  <a:schemeClr val="bg1"/>
                </a:solidFill>
                <a:latin typeface="KBScaredStraight" panose="02000603000000000000" pitchFamily="2" charset="0"/>
                <a:ea typeface="KBScaredStraight" panose="02000603000000000000" pitchFamily="2" charset="0"/>
              </a:rPr>
              <a:t>.</a:t>
            </a:r>
          </a:p>
          <a:p>
            <a:pPr marL="914400" lvl="1" indent="-457200">
              <a:buFont typeface="Arial" panose="020B0604020202020204" pitchFamily="34" charset="0"/>
              <a:buChar char="•"/>
            </a:pPr>
            <a:endParaRPr lang="en-US" sz="1200" dirty="0" smtClean="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Deforestation also leads to extinction of species of both plants and animals.</a:t>
            </a:r>
          </a:p>
          <a:p>
            <a:pPr marL="457200" indent="-457200">
              <a:buFont typeface="Arial" panose="020B0604020202020204" pitchFamily="34" charset="0"/>
              <a:buChar char="•"/>
            </a:pPr>
            <a:endParaRPr lang="en-US" sz="1200" dirty="0" smtClean="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Destruction of forests also contributes to soil erosion and desertification.</a:t>
            </a:r>
          </a:p>
          <a:p>
            <a:endParaRPr lang="en-US" sz="2200" dirty="0"/>
          </a:p>
        </p:txBody>
      </p:sp>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1380600" y="1524240"/>
              <a:ext cx="8983080" cy="4688640"/>
            </p14:xfrm>
          </p:contentPart>
        </mc:Choice>
        <mc:Fallback>
          <p:pic>
            <p:nvPicPr>
              <p:cNvPr id="5" name="Ink 4"/>
              <p:cNvPicPr/>
              <p:nvPr/>
            </p:nvPicPr>
            <p:blipFill>
              <a:blip r:embed="rId5"/>
              <a:stretch>
                <a:fillRect/>
              </a:stretch>
            </p:blipFill>
            <p:spPr>
              <a:xfrm>
                <a:off x="1371240" y="1514880"/>
                <a:ext cx="9001800" cy="4707360"/>
              </a:xfrm>
              <a:prstGeom prst="rect">
                <a:avLst/>
              </a:prstGeom>
            </p:spPr>
          </p:pic>
        </mc:Fallback>
      </mc:AlternateContent>
    </p:spTree>
    <p:extLst>
      <p:ext uri="{BB962C8B-B14F-4D97-AF65-F5344CB8AC3E}">
        <p14:creationId xmlns:p14="http://schemas.microsoft.com/office/powerpoint/2010/main" val="37546084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solidFill>
            <a:srgbClr val="94A4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283" y="0"/>
            <a:ext cx="10293433"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26113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985" y="0"/>
            <a:ext cx="10092027" cy="6858000"/>
          </a:xfrm>
          <a:prstGeom prst="rect">
            <a:avLst/>
          </a:prstGeom>
        </p:spPr>
      </p:pic>
      <p:sp>
        <p:nvSpPr>
          <p:cNvPr id="6" name="Rectangle 5"/>
          <p:cNvSpPr/>
          <p:nvPr/>
        </p:nvSpPr>
        <p:spPr>
          <a:xfrm>
            <a:off x="4080788" y="194643"/>
            <a:ext cx="4030462" cy="1323439"/>
          </a:xfrm>
          <a:prstGeom prst="rect">
            <a:avLst/>
          </a:prstGeom>
          <a:noFill/>
        </p:spPr>
        <p:txBody>
          <a:bodyPr wrap="none" lIns="91440" tIns="45720" rIns="91440" bIns="45720">
            <a:spAutoFit/>
          </a:bodyPr>
          <a:lstStyle/>
          <a:p>
            <a:pPr algn="ctr"/>
            <a:r>
              <a:rPr lang="en-US" sz="8000" dirty="0" smtClean="0">
                <a:ln w="10160">
                  <a:solidFill>
                    <a:srgbClr val="94A431"/>
                  </a:solidFill>
                  <a:prstDash val="solid"/>
                </a:ln>
                <a:solidFill>
                  <a:schemeClr val="bg1"/>
                </a:solidFill>
                <a:effectLst/>
                <a:latin typeface="KG Second Chances Sketch" panose="02000000000000000000" pitchFamily="2" charset="0"/>
              </a:rPr>
              <a:t>Effects</a:t>
            </a:r>
            <a:endParaRPr lang="en-US" sz="8000" cap="none" spc="0" dirty="0" smtClean="0">
              <a:ln w="10160">
                <a:solidFill>
                  <a:srgbClr val="94A431"/>
                </a:solidFill>
                <a:prstDash val="solid"/>
              </a:ln>
              <a:solidFill>
                <a:schemeClr val="bg1"/>
              </a:solidFill>
              <a:effectLst/>
              <a:latin typeface="KG Second Chances Sketch" panose="02000000000000000000" pitchFamily="2" charset="0"/>
            </a:endParaRPr>
          </a:p>
        </p:txBody>
      </p:sp>
      <p:sp>
        <p:nvSpPr>
          <p:cNvPr id="8" name="TextBox 7"/>
          <p:cNvSpPr txBox="1"/>
          <p:nvPr/>
        </p:nvSpPr>
        <p:spPr>
          <a:xfrm>
            <a:off x="1369456" y="1518082"/>
            <a:ext cx="9504608" cy="4062651"/>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latin typeface="KBScaredStraight" panose="02000603000000000000" pitchFamily="2" charset="0"/>
                <a:ea typeface="KBScaredStraight" panose="02000603000000000000" pitchFamily="2" charset="0"/>
              </a:rPr>
              <a:t>Many of the rainforests that once ran from Guinea to Cameroon are already gone</a:t>
            </a:r>
            <a:r>
              <a:rPr lang="en-US" sz="2800" dirty="0" smtClean="0">
                <a:solidFill>
                  <a:schemeClr val="bg1"/>
                </a:solidFill>
                <a:latin typeface="KBScaredStraight" panose="02000603000000000000" pitchFamily="2" charset="0"/>
                <a:ea typeface="KBScaredStraight" panose="02000603000000000000" pitchFamily="2" charset="0"/>
              </a:rPr>
              <a:t>.</a:t>
            </a:r>
          </a:p>
          <a:p>
            <a:pPr marL="285750" indent="-285750">
              <a:buFont typeface="Arial" panose="020B0604020202020204" pitchFamily="34" charset="0"/>
              <a:buChar char="•"/>
            </a:pPr>
            <a:endParaRPr lang="en-US" sz="2800" dirty="0">
              <a:solidFill>
                <a:schemeClr val="bg1"/>
              </a:solidFill>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a:solidFill>
                  <a:schemeClr val="bg1"/>
                </a:solidFill>
                <a:latin typeface="KBScaredStraight" panose="02000603000000000000" pitchFamily="2" charset="0"/>
                <a:ea typeface="KBScaredStraight" panose="02000603000000000000" pitchFamily="2" charset="0"/>
              </a:rPr>
              <a:t>Nigeria is losing its rainforests at the fastest rate.</a:t>
            </a:r>
          </a:p>
          <a:p>
            <a:pPr marL="742950" lvl="1" indent="-285750">
              <a:buFont typeface="Arial" panose="020B0604020202020204" pitchFamily="34" charset="0"/>
              <a:buChar char="•"/>
            </a:pPr>
            <a:r>
              <a:rPr lang="en-US" sz="2800" dirty="0">
                <a:solidFill>
                  <a:schemeClr val="bg1"/>
                </a:solidFill>
                <a:latin typeface="KBScaredStraight" panose="02000603000000000000" pitchFamily="2" charset="0"/>
                <a:ea typeface="KBScaredStraight" panose="02000603000000000000" pitchFamily="2" charset="0"/>
              </a:rPr>
              <a:t>The United Nations estimates that Nigeria has now lost about 55 percent of its original forests to logging, clearing land for farming, and cutting trees to use as fuel.</a:t>
            </a:r>
          </a:p>
          <a:p>
            <a:endParaRPr lang="en-US" sz="2200" dirty="0"/>
          </a:p>
          <a:p>
            <a:pPr marL="285750" indent="-285750">
              <a:buFont typeface="Arial" panose="020B0604020202020204" pitchFamily="34" charset="0"/>
              <a:buChar char="•"/>
            </a:pPr>
            <a:endParaRPr lang="en-US" sz="1200" dirty="0" smtClean="0">
              <a:solidFill>
                <a:schemeClr val="bg1"/>
              </a:solidFill>
              <a:latin typeface="KBScaredStraight" panose="02000603000000000000" pitchFamily="2" charset="0"/>
              <a:ea typeface="KBScaredStraight" panose="02000603000000000000" pitchFamily="2" charset="0"/>
            </a:endParaRPr>
          </a:p>
        </p:txBody>
      </p:sp>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1909440" y="1559880"/>
              <a:ext cx="4303440" cy="2600280"/>
            </p14:xfrm>
          </p:contentPart>
        </mc:Choice>
        <mc:Fallback>
          <p:pic>
            <p:nvPicPr>
              <p:cNvPr id="5" name="Ink 4"/>
              <p:cNvPicPr/>
              <p:nvPr/>
            </p:nvPicPr>
            <p:blipFill>
              <a:blip r:embed="rId5"/>
              <a:stretch>
                <a:fillRect/>
              </a:stretch>
            </p:blipFill>
            <p:spPr>
              <a:xfrm>
                <a:off x="1900080" y="1550520"/>
                <a:ext cx="4322160" cy="2619000"/>
              </a:xfrm>
              <a:prstGeom prst="rect">
                <a:avLst/>
              </a:prstGeom>
            </p:spPr>
          </p:pic>
        </mc:Fallback>
      </mc:AlternateContent>
    </p:spTree>
    <p:extLst>
      <p:ext uri="{BB962C8B-B14F-4D97-AF65-F5344CB8AC3E}">
        <p14:creationId xmlns:p14="http://schemas.microsoft.com/office/powerpoint/2010/main" val="23032945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solidFill>
            <a:srgbClr val="94A4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6858000"/>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6546283" y="1735428"/>
            <a:ext cx="5645717" cy="3522372"/>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78359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rot="5400000">
            <a:off x="2667000" y="-2247900"/>
            <a:ext cx="6858000" cy="11353801"/>
          </a:xfrm>
          <a:prstGeom prst="rect">
            <a:avLst/>
          </a:prstGeom>
        </p:spPr>
      </p:pic>
    </p:spTree>
    <p:extLst>
      <p:ext uri="{BB962C8B-B14F-4D97-AF65-F5344CB8AC3E}">
        <p14:creationId xmlns:p14="http://schemas.microsoft.com/office/powerpoint/2010/main" val="29825553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rot="5400000">
            <a:off x="3465491" y="-1211688"/>
            <a:ext cx="6858000" cy="9281376"/>
          </a:xfrm>
          <a:prstGeom prst="rect">
            <a:avLst/>
          </a:prstGeom>
        </p:spPr>
      </p:pic>
    </p:spTree>
    <p:extLst>
      <p:ext uri="{BB962C8B-B14F-4D97-AF65-F5344CB8AC3E}">
        <p14:creationId xmlns:p14="http://schemas.microsoft.com/office/powerpoint/2010/main" val="8790321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74868"/>
            <a:ext cx="6792299" cy="3402427"/>
          </a:xfrm>
          <a:prstGeom prst="rect">
            <a:avLst/>
          </a:prstGeom>
        </p:spPr>
      </p:pic>
    </p:spTree>
    <p:extLst>
      <p:ext uri="{BB962C8B-B14F-4D97-AF65-F5344CB8AC3E}">
        <p14:creationId xmlns:p14="http://schemas.microsoft.com/office/powerpoint/2010/main" val="41068230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211" y="473528"/>
            <a:ext cx="11211950" cy="6164829"/>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 – Fortune-Ate Advice </a:t>
            </a:r>
          </a:p>
          <a:p>
            <a:pPr algn="ctr">
              <a:lnSpc>
                <a:spcPct val="107000"/>
              </a:lnSpc>
              <a:spcAft>
                <a:spcPts val="800"/>
              </a:spcAft>
            </a:pPr>
            <a:r>
              <a:rPr lang="en-US" sz="4400" dirty="0" smtClean="0">
                <a:latin typeface="KG Second Chances Solid" panose="02000000000000000000" pitchFamily="2" charset="0"/>
              </a:rPr>
              <a:t>Ticket Out the Door</a:t>
            </a:r>
          </a:p>
          <a:p>
            <a:endParaRPr lang="en-US" sz="2400" dirty="0" smtClean="0">
              <a:latin typeface="KBScaredStraight" panose="02000603000000000000" pitchFamily="2" charset="0"/>
              <a:ea typeface="KBScaredStraight" panose="02000603000000000000" pitchFamily="2" charset="0"/>
              <a:cs typeface="Arial" panose="020B0604020202020204" pitchFamily="34" charset="0"/>
            </a:endParaRPr>
          </a:p>
          <a:p>
            <a:r>
              <a:rPr lang="en-US" sz="2400" dirty="0" smtClean="0">
                <a:latin typeface="KBScaredStraight" panose="02000603000000000000" pitchFamily="2" charset="0"/>
                <a:ea typeface="KBScaredStraight" panose="02000603000000000000" pitchFamily="2" charset="0"/>
                <a:cs typeface="Arial" panose="020B0604020202020204" pitchFamily="34" charset="0"/>
              </a:rPr>
              <a:t>Have students write advice for Africa regarding the environmental concerns that the continent is facing.</a:t>
            </a:r>
          </a:p>
          <a:p>
            <a:endParaRPr lang="en-US" sz="2400" dirty="0" smtClean="0">
              <a:latin typeface="KBScaredStraight" panose="02000603000000000000" pitchFamily="2" charset="0"/>
              <a:ea typeface="KBScaredStraight" panose="02000603000000000000" pitchFamily="2" charset="0"/>
              <a:cs typeface="Arial" panose="020B0604020202020204" pitchFamily="34" charset="0"/>
            </a:endParaRPr>
          </a:p>
          <a:p>
            <a:r>
              <a:rPr lang="en-US" sz="2400" dirty="0" smtClean="0">
                <a:latin typeface="KBScaredStraight" panose="02000603000000000000" pitchFamily="2" charset="0"/>
                <a:ea typeface="KBScaredStraight" panose="02000603000000000000" pitchFamily="2" charset="0"/>
                <a:cs typeface="Arial" panose="020B0604020202020204" pitchFamily="34" charset="0"/>
              </a:rPr>
              <a:t>I like to have the students write fortunes at the end of class, and then explain them (on the back) at the beginning of the next class. I also pull up some example fortunes online to show the students examples.</a:t>
            </a:r>
          </a:p>
          <a:p>
            <a:endParaRPr lang="en-US" sz="2400" dirty="0">
              <a:latin typeface="KBScaredStraight" panose="02000603000000000000" pitchFamily="2" charset="0"/>
              <a:ea typeface="KBScaredStraight" panose="02000603000000000000" pitchFamily="2" charset="0"/>
              <a:cs typeface="Arial" panose="020B0604020202020204" pitchFamily="34" charset="0"/>
            </a:endParaRPr>
          </a:p>
          <a:p>
            <a:r>
              <a:rPr lang="en-US" sz="2400" dirty="0" smtClean="0">
                <a:latin typeface="KBScaredStraight" panose="02000603000000000000" pitchFamily="2" charset="0"/>
                <a:ea typeface="KBScaredStraight" panose="02000603000000000000" pitchFamily="2" charset="0"/>
                <a:cs typeface="Arial" panose="020B0604020202020204" pitchFamily="34" charset="0"/>
              </a:rPr>
              <a:t>*There are 2 per page.</a:t>
            </a:r>
            <a:endParaRPr lang="en-US" sz="2400" dirty="0">
              <a:latin typeface="KBScaredStraight" panose="02000603000000000000" pitchFamily="2" charset="0"/>
              <a:ea typeface="KBScaredStraight" panose="02000603000000000000" pitchFamily="2" charset="0"/>
            </a:endParaRPr>
          </a:p>
          <a:p>
            <a:pPr marL="342900" indent="-342900">
              <a:lnSpc>
                <a:spcPct val="107000"/>
              </a:lnSpc>
              <a:spcAft>
                <a:spcPts val="800"/>
              </a:spcAft>
              <a:buFont typeface="Arial" panose="020B0604020202020204" pitchFamily="34" charset="0"/>
              <a:buChar char="•"/>
            </a:pPr>
            <a:endParaRPr lang="en-US" sz="2400" dirty="0" smtClean="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11771973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stretch>
            <a:fillRect/>
          </a:stretch>
        </p:blipFill>
        <p:spPr>
          <a:xfrm rot="923254">
            <a:off x="655352" y="1489015"/>
            <a:ext cx="2151469" cy="1878748"/>
          </a:xfrm>
          <a:prstGeom prst="rect">
            <a:avLst/>
          </a:prstGeom>
        </p:spPr>
      </p:pic>
      <p:sp>
        <p:nvSpPr>
          <p:cNvPr id="14" name="Flowchart: Punched Tape 13"/>
          <p:cNvSpPr/>
          <p:nvPr/>
        </p:nvSpPr>
        <p:spPr>
          <a:xfrm>
            <a:off x="296452" y="2952540"/>
            <a:ext cx="5442135" cy="3334044"/>
          </a:xfrm>
          <a:prstGeom prst="flowChartPunchedTape">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603504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56960" y="0"/>
            <a:ext cx="603504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9904" y="128790"/>
            <a:ext cx="4915256" cy="630942"/>
          </a:xfrm>
          <a:prstGeom prst="rect">
            <a:avLst/>
          </a:prstGeom>
          <a:noFill/>
        </p:spPr>
        <p:txBody>
          <a:bodyPr wrap="none" lIns="91440" tIns="45720" rIns="91440" bIns="45720">
            <a:spAutoFit/>
          </a:bodyPr>
          <a:lstStyle/>
          <a:p>
            <a:pPr algn="ctr"/>
            <a:r>
              <a:rPr lang="en-US" sz="3500" b="1" cap="none" spc="0" dirty="0" smtClean="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Fortune-ate Advice</a:t>
            </a:r>
            <a:endParaRPr lang="en-US" sz="3500" b="1" cap="none" spc="0"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9" name="TextBox 8"/>
          <p:cNvSpPr txBox="1"/>
          <p:nvPr/>
        </p:nvSpPr>
        <p:spPr>
          <a:xfrm>
            <a:off x="41132" y="729416"/>
            <a:ext cx="5952776" cy="1015663"/>
          </a:xfrm>
          <a:prstGeom prst="rect">
            <a:avLst/>
          </a:prstGeom>
          <a:noFill/>
        </p:spPr>
        <p:txBody>
          <a:bodyPr wrap="square" rtlCol="0">
            <a:spAutoFit/>
          </a:bodyPr>
          <a:lstStyle/>
          <a:p>
            <a:pPr algn="ctr"/>
            <a:r>
              <a:rPr lang="en-US" sz="2000" dirty="0" smtClean="0">
                <a:latin typeface="KBScaredStraight" panose="02000603000000000000" pitchFamily="2" charset="0"/>
                <a:ea typeface="KBScaredStraight" panose="02000603000000000000" pitchFamily="2" charset="0"/>
              </a:rPr>
              <a:t>Write a fortune cookie fortune for </a:t>
            </a:r>
            <a:r>
              <a:rPr lang="en-US" sz="2000" dirty="0">
                <a:latin typeface="KBScaredStraight" panose="02000603000000000000" pitchFamily="2" charset="0"/>
                <a:ea typeface="KBScaredStraight" panose="02000603000000000000" pitchFamily="2" charset="0"/>
                <a:cs typeface="Arial" panose="020B0604020202020204" pitchFamily="34" charset="0"/>
              </a:rPr>
              <a:t>Africa regarding the environmental concerns that the continent is facing</a:t>
            </a:r>
            <a:r>
              <a:rPr lang="en-US" sz="2000" dirty="0" smtClean="0">
                <a:latin typeface="KBScaredStraight" panose="02000603000000000000" pitchFamily="2" charset="0"/>
                <a:ea typeface="KBScaredStraight" panose="02000603000000000000" pitchFamily="2" charset="0"/>
              </a:rPr>
              <a:t>. </a:t>
            </a:r>
            <a:endParaRPr lang="en-US" sz="2000" dirty="0">
              <a:latin typeface="KBScaredStraight" panose="02000603000000000000" pitchFamily="2" charset="0"/>
              <a:ea typeface="KBScaredStraight" panose="02000603000000000000" pitchFamily="2" charset="0"/>
            </a:endParaRPr>
          </a:p>
        </p:txBody>
      </p:sp>
      <p:sp>
        <p:nvSpPr>
          <p:cNvPr id="15" name="Rectangle 14"/>
          <p:cNvSpPr/>
          <p:nvPr/>
        </p:nvSpPr>
        <p:spPr>
          <a:xfrm>
            <a:off x="6716852" y="98474"/>
            <a:ext cx="4915256" cy="630942"/>
          </a:xfrm>
          <a:prstGeom prst="rect">
            <a:avLst/>
          </a:prstGeom>
          <a:noFill/>
        </p:spPr>
        <p:txBody>
          <a:bodyPr wrap="none" lIns="91440" tIns="45720" rIns="91440" bIns="45720">
            <a:spAutoFit/>
          </a:bodyPr>
          <a:lstStyle/>
          <a:p>
            <a:pPr algn="ctr"/>
            <a:r>
              <a:rPr lang="en-US" sz="3500" b="1" cap="none" spc="0" dirty="0" smtClean="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Fortune-ate Advice</a:t>
            </a:r>
            <a:endParaRPr lang="en-US" sz="3500" b="1" cap="none" spc="0"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endParaRPr>
          </a:p>
        </p:txBody>
      </p:sp>
      <p:pic>
        <p:nvPicPr>
          <p:cNvPr id="17" name="Picture 16"/>
          <p:cNvPicPr>
            <a:picLocks noChangeAspect="1"/>
          </p:cNvPicPr>
          <p:nvPr/>
        </p:nvPicPr>
        <p:blipFill>
          <a:blip r:embed="rId2"/>
          <a:stretch>
            <a:fillRect/>
          </a:stretch>
        </p:blipFill>
        <p:spPr>
          <a:xfrm rot="923254">
            <a:off x="6649259" y="1487545"/>
            <a:ext cx="2151469" cy="1878748"/>
          </a:xfrm>
          <a:prstGeom prst="rect">
            <a:avLst/>
          </a:prstGeom>
        </p:spPr>
      </p:pic>
      <p:sp>
        <p:nvSpPr>
          <p:cNvPr id="16" name="TextBox 15"/>
          <p:cNvSpPr txBox="1"/>
          <p:nvPr/>
        </p:nvSpPr>
        <p:spPr>
          <a:xfrm>
            <a:off x="6198092" y="729416"/>
            <a:ext cx="5952776" cy="1015663"/>
          </a:xfrm>
          <a:prstGeom prst="rect">
            <a:avLst/>
          </a:prstGeom>
          <a:noFill/>
        </p:spPr>
        <p:txBody>
          <a:bodyPr wrap="square" rtlCol="0">
            <a:spAutoFit/>
          </a:bodyPr>
          <a:lstStyle/>
          <a:p>
            <a:pPr algn="ctr"/>
            <a:r>
              <a:rPr lang="en-US" sz="2000" dirty="0" smtClean="0">
                <a:latin typeface="KBScaredStraight" panose="02000603000000000000" pitchFamily="2" charset="0"/>
                <a:ea typeface="KBScaredStraight" panose="02000603000000000000" pitchFamily="2" charset="0"/>
              </a:rPr>
              <a:t>Write a fortune cookie fortune for </a:t>
            </a:r>
            <a:r>
              <a:rPr lang="en-US" sz="2000" dirty="0">
                <a:latin typeface="KBScaredStraight" panose="02000603000000000000" pitchFamily="2" charset="0"/>
                <a:ea typeface="KBScaredStraight" panose="02000603000000000000" pitchFamily="2" charset="0"/>
                <a:cs typeface="Arial" panose="020B0604020202020204" pitchFamily="34" charset="0"/>
              </a:rPr>
              <a:t>Africa regarding the environmental concerns that the continent is facing</a:t>
            </a:r>
            <a:endParaRPr lang="en-US" sz="2000" dirty="0">
              <a:latin typeface="KBScaredStraight" panose="02000603000000000000" pitchFamily="2" charset="0"/>
              <a:ea typeface="KBScaredStraight" panose="02000603000000000000" pitchFamily="2" charset="0"/>
            </a:endParaRPr>
          </a:p>
        </p:txBody>
      </p:sp>
      <p:sp>
        <p:nvSpPr>
          <p:cNvPr id="18" name="Flowchart: Punched Tape 17"/>
          <p:cNvSpPr/>
          <p:nvPr/>
        </p:nvSpPr>
        <p:spPr>
          <a:xfrm>
            <a:off x="6438561" y="2952540"/>
            <a:ext cx="5442135" cy="3334044"/>
          </a:xfrm>
          <a:prstGeom prst="flowChartPunchedTape">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5220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7005508"/>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Teachers</a:t>
            </a:r>
          </a:p>
          <a:p>
            <a:pPr>
              <a:lnSpc>
                <a:spcPct val="107000"/>
              </a:lnSpc>
              <a:spcAft>
                <a:spcPts val="800"/>
              </a:spcAft>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Thank you for downloading this file. I hope you enjoy using it with your students, and I can’t wait to read your feedback in my TPT store! </a:t>
            </a:r>
            <a:r>
              <a:rPr lang="en-US" sz="2400" dirty="0" smtClean="0">
                <a:latin typeface="KBScaredStraight" panose="02000603000000000000" pitchFamily="2" charset="0"/>
                <a:ea typeface="KBScaredStraight" panose="02000603000000000000" pitchFamily="2" charset="0"/>
                <a:cs typeface="Arial" panose="020B0604020202020204" pitchFamily="34" charset="0"/>
                <a:sym typeface="Wingdings" panose="05000000000000000000" pitchFamily="2" charset="2"/>
              </a:rPr>
              <a:t></a:t>
            </a:r>
          </a:p>
          <a:p>
            <a:pPr>
              <a:lnSpc>
                <a:spcPct val="107000"/>
              </a:lnSpc>
              <a:spcAft>
                <a:spcPts val="800"/>
              </a:spcAft>
            </a:pP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For more social studies materials, please visit my store: </a:t>
            </a:r>
            <a:r>
              <a:rPr lang="en-US" sz="2400" dirty="0" smtClean="0">
                <a:latin typeface="KBScaredStraight" panose="02000603000000000000" pitchFamily="2" charset="0"/>
                <a:ea typeface="KBScaredStraight" panose="02000603000000000000" pitchFamily="2" charset="0"/>
                <a:cs typeface="Arial" panose="020B0604020202020204" pitchFamily="34" charset="0"/>
                <a:hlinkClick r:id="rId2"/>
              </a:rPr>
              <a:t>http://www.teacherspayteachers.com/Store/Brain-Wrinkles</a:t>
            </a:r>
            <a:endParaRPr lang="en-US" sz="24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endParaRPr lang="en-US" sz="1600" dirty="0" smtClean="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I teach Language Arts and Social Studies in Georgia, so my products are aligned with Common Core (LA) and Georgia Performance Standards (SS).</a:t>
            </a: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1600" dirty="0" smtClean="0">
                <a:latin typeface="KBScaredStraight" panose="02000603000000000000" pitchFamily="2" charset="0"/>
                <a:ea typeface="KBScaredStraight" panose="02000603000000000000" pitchFamily="2" charset="0"/>
                <a:cs typeface="Arial" panose="020B0604020202020204" pitchFamily="34" charset="0"/>
              </a:rPr>
              <a:t>© </a:t>
            </a:r>
            <a:r>
              <a:rPr lang="en-US" sz="1600" dirty="0">
                <a:latin typeface="KBScaredStraight" panose="02000603000000000000" pitchFamily="2" charset="0"/>
                <a:ea typeface="KBScaredStraight" panose="02000603000000000000" pitchFamily="2" charset="0"/>
                <a:cs typeface="Arial" panose="020B0604020202020204" pitchFamily="34" charset="0"/>
              </a:rPr>
              <a:t>Copyright 2013. Brain Wrinkles. All rights reserved. Permission is granted to copy pages specifically designed for student or teacher use by the original purchaser or licensee. The reproduction of any other part of this product is strictly prohibited. Copying any part of this product and placing it on the Internet in any form (even a personal/classroom website) is strictly forbidden. Doing so makes it possible for an Internet search to make the document available on the Internet, free of charge, and is a violation of the Digital Millennium Copyright Act (DMCA</a:t>
            </a:r>
            <a:r>
              <a:rPr lang="en-US" sz="1600" dirty="0" smtClean="0">
                <a:latin typeface="KBScaredStraight" panose="02000603000000000000" pitchFamily="2" charset="0"/>
                <a:ea typeface="KBScaredStraight" panose="02000603000000000000" pitchFamily="2" charset="0"/>
                <a:cs typeface="Arial" panose="020B0604020202020204" pitchFamily="34" charset="0"/>
              </a:rPr>
              <a:t>).</a:t>
            </a:r>
            <a:endParaRPr lang="en-US" sz="1600" dirty="0">
              <a:latin typeface="KBScaredStraight" panose="02000603000000000000" pitchFamily="2"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1272286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425003" y="0"/>
            <a:ext cx="11353800" cy="6858000"/>
          </a:xfrm>
          <a:prstGeom prst="rect">
            <a:avLst/>
          </a:prstGeom>
        </p:spPr>
      </p:pic>
    </p:spTree>
    <p:extLst>
      <p:ext uri="{BB962C8B-B14F-4D97-AF65-F5344CB8AC3E}">
        <p14:creationId xmlns:p14="http://schemas.microsoft.com/office/powerpoint/2010/main" val="20198502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6214"/>
            <a:ext cx="9144000" cy="934188"/>
          </a:xfrm>
        </p:spPr>
        <p:txBody>
          <a:bodyPr/>
          <a:lstStyle/>
          <a:p>
            <a:r>
              <a:rPr lang="en-US" dirty="0" smtClean="0">
                <a:latin typeface="KG Second Chances Solid" panose="02000000000000000000" pitchFamily="2" charset="0"/>
              </a:rPr>
              <a:t>Credits:</a:t>
            </a:r>
            <a:endParaRPr lang="en-US" dirty="0">
              <a:latin typeface="KG Second Chances Solid" panose="02000000000000000000" pitchFamily="2" charset="0"/>
            </a:endParaRPr>
          </a:p>
        </p:txBody>
      </p:sp>
      <p:sp>
        <p:nvSpPr>
          <p:cNvPr id="3" name="Subtitle 2"/>
          <p:cNvSpPr>
            <a:spLocks noGrp="1"/>
          </p:cNvSpPr>
          <p:nvPr>
            <p:ph type="subTitle" idx="1"/>
          </p:nvPr>
        </p:nvSpPr>
        <p:spPr>
          <a:xfrm>
            <a:off x="493690" y="1361114"/>
            <a:ext cx="11457904" cy="4807866"/>
          </a:xfrm>
        </p:spPr>
        <p:txBody>
          <a:bodyPr>
            <a:normAutofit/>
          </a:bodyPr>
          <a:lstStyle/>
          <a:p>
            <a:r>
              <a:rPr lang="en-US" dirty="0" smtClean="0">
                <a:latin typeface="KBScaredStraight" panose="02000603000000000000" pitchFamily="2" charset="0"/>
                <a:ea typeface="KBScaredStraight" panose="02000603000000000000" pitchFamily="2" charset="0"/>
              </a:rPr>
              <a:t>Facts &amp; Statistics were found via CIA World </a:t>
            </a:r>
            <a:r>
              <a:rPr lang="en-US" dirty="0" err="1" smtClean="0">
                <a:latin typeface="KBScaredStraight" panose="02000603000000000000" pitchFamily="2" charset="0"/>
                <a:ea typeface="KBScaredStraight" panose="02000603000000000000" pitchFamily="2" charset="0"/>
              </a:rPr>
              <a:t>Factbook</a:t>
            </a:r>
            <a:r>
              <a:rPr lang="en-US" dirty="0" smtClean="0">
                <a:latin typeface="KBScaredStraight" panose="02000603000000000000" pitchFamily="2" charset="0"/>
                <a:ea typeface="KBScaredStraight" panose="02000603000000000000" pitchFamily="2" charset="0"/>
              </a:rPr>
              <a:t> in November 2013. All photos were found via Creative Commons and labeled for reuse.</a:t>
            </a:r>
          </a:p>
          <a:p>
            <a:endParaRPr lang="en-US" dirty="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r>
              <a:rPr lang="en-US" dirty="0" smtClean="0">
                <a:latin typeface="KBScaredStraight" panose="02000603000000000000" pitchFamily="2" charset="0"/>
                <a:ea typeface="KBScaredStraight" panose="02000603000000000000" pitchFamily="2" charset="0"/>
              </a:rPr>
              <a:t>Fonts:</a:t>
            </a:r>
          </a:p>
          <a:p>
            <a:pPr marL="342900" indent="-342900" algn="l">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algn="l"/>
            <a:endParaRPr lang="en-US" dirty="0" smtClean="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r>
              <a:rPr lang="en-US" dirty="0" smtClean="0">
                <a:latin typeface="KBScaredStraight" panose="02000603000000000000" pitchFamily="2" charset="0"/>
                <a:ea typeface="KBScaredStraight" panose="02000603000000000000" pitchFamily="2" charset="0"/>
              </a:rPr>
              <a:t>Backgrounds &amp; Graphics:</a:t>
            </a:r>
            <a:endParaRPr lang="en-US" dirty="0">
              <a:latin typeface="KBScaredStraight" panose="02000603000000000000" pitchFamily="2" charset="0"/>
              <a:ea typeface="KBScaredStraight" panose="02000603000000000000" pitchFamily="2" charset="0"/>
            </a:endParaRPr>
          </a:p>
        </p:txBody>
      </p:sp>
      <p:pic>
        <p:nvPicPr>
          <p:cNvPr id="4" name="Picture 3"/>
          <p:cNvPicPr>
            <a:picLocks noChangeAspect="1"/>
          </p:cNvPicPr>
          <p:nvPr/>
        </p:nvPicPr>
        <p:blipFill>
          <a:blip r:embed="rId2"/>
          <a:stretch>
            <a:fillRect/>
          </a:stretch>
        </p:blipFill>
        <p:spPr>
          <a:xfrm>
            <a:off x="2068941" y="4933950"/>
            <a:ext cx="1962150" cy="19240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004806" y="2728550"/>
            <a:ext cx="2026285" cy="151638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4238697" y="5135771"/>
            <a:ext cx="1585328" cy="1573408"/>
          </a:xfrm>
          <a:prstGeom prst="rect">
            <a:avLst/>
          </a:prstGeom>
        </p:spPr>
      </p:pic>
      <p:pic>
        <p:nvPicPr>
          <p:cNvPr id="8" name="Picture 7"/>
          <p:cNvPicPr>
            <a:picLocks noChangeAspect="1"/>
          </p:cNvPicPr>
          <p:nvPr/>
        </p:nvPicPr>
        <p:blipFill>
          <a:blip r:embed="rId5"/>
          <a:stretch>
            <a:fillRect/>
          </a:stretch>
        </p:blipFill>
        <p:spPr>
          <a:xfrm>
            <a:off x="4388364" y="2728550"/>
            <a:ext cx="1516380" cy="1516380"/>
          </a:xfrm>
          <a:prstGeom prst="rect">
            <a:avLst/>
          </a:prstGeom>
        </p:spPr>
      </p:pic>
    </p:spTree>
    <p:extLst>
      <p:ext uri="{BB962C8B-B14F-4D97-AF65-F5344CB8AC3E}">
        <p14:creationId xmlns:p14="http://schemas.microsoft.com/office/powerpoint/2010/main" val="3104515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3013" y="268217"/>
            <a:ext cx="9465972" cy="6321565"/>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025558" y="1313631"/>
            <a:ext cx="8140883" cy="3785652"/>
          </a:xfrm>
          <a:prstGeom prst="rect">
            <a:avLst/>
          </a:prstGeom>
          <a:noFill/>
        </p:spPr>
        <p:txBody>
          <a:bodyPr wrap="none" lIns="91440" tIns="45720" rIns="91440" bIns="45720">
            <a:spAutoFit/>
          </a:bodyPr>
          <a:lstStyle/>
          <a:p>
            <a:pPr algn="ctr"/>
            <a:r>
              <a:rPr lang="en-US" sz="8000" cap="none" spc="0" dirty="0" smtClean="0">
                <a:ln w="10160">
                  <a:solidFill>
                    <a:srgbClr val="94A431"/>
                  </a:solidFill>
                  <a:prstDash val="solid"/>
                </a:ln>
                <a:effectLst>
                  <a:glow rad="101600">
                    <a:schemeClr val="tx1">
                      <a:alpha val="60000"/>
                    </a:schemeClr>
                  </a:glow>
                </a:effectLst>
                <a:latin typeface="KG Second Chances Sketch" panose="02000000000000000000" pitchFamily="2" charset="0"/>
              </a:rPr>
              <a:t>Africa’s</a:t>
            </a:r>
          </a:p>
          <a:p>
            <a:pPr algn="ctr"/>
            <a:r>
              <a:rPr lang="en-US" sz="8000" dirty="0" smtClean="0">
                <a:ln w="10160">
                  <a:solidFill>
                    <a:srgbClr val="94A431"/>
                  </a:solidFill>
                  <a:prstDash val="solid"/>
                </a:ln>
                <a:effectLst>
                  <a:glow rad="101600">
                    <a:schemeClr val="tx1">
                      <a:alpha val="60000"/>
                    </a:schemeClr>
                  </a:glow>
                </a:effectLst>
                <a:latin typeface="KG Second Chances Sketch" panose="02000000000000000000" pitchFamily="2" charset="0"/>
              </a:rPr>
              <a:t>Environmental</a:t>
            </a:r>
          </a:p>
          <a:p>
            <a:pPr algn="ctr"/>
            <a:r>
              <a:rPr lang="en-US" sz="8000" cap="none" spc="0" dirty="0" smtClean="0">
                <a:ln w="10160">
                  <a:solidFill>
                    <a:srgbClr val="94A431"/>
                  </a:solidFill>
                  <a:prstDash val="solid"/>
                </a:ln>
                <a:effectLst>
                  <a:glow rad="101600">
                    <a:schemeClr val="tx1">
                      <a:alpha val="60000"/>
                    </a:schemeClr>
                  </a:glow>
                </a:effectLst>
                <a:latin typeface="KG Second Chances Sketch" panose="02000000000000000000" pitchFamily="2" charset="0"/>
              </a:rPr>
              <a:t>Issues</a:t>
            </a:r>
            <a:endParaRPr lang="en-US" sz="8000" cap="none" spc="0" dirty="0">
              <a:ln w="10160">
                <a:solidFill>
                  <a:srgbClr val="94A431"/>
                </a:solidFill>
                <a:prstDash val="solid"/>
              </a:ln>
              <a:effectLst>
                <a:glow rad="101600">
                  <a:schemeClr val="tx1">
                    <a:alpha val="60000"/>
                  </a:schemeClr>
                </a:glow>
              </a:effectLst>
              <a:latin typeface="KG Second Chances Sketch" panose="02000000000000000000" pitchFamily="2" charset="0"/>
            </a:endParaRPr>
          </a:p>
        </p:txBody>
      </p:sp>
      <p:sp>
        <p:nvSpPr>
          <p:cNvPr id="8" name="TextBox 7"/>
          <p:cNvSpPr txBox="1"/>
          <p:nvPr/>
        </p:nvSpPr>
        <p:spPr>
          <a:xfrm>
            <a:off x="3039414" y="5099283"/>
            <a:ext cx="6697014" cy="830997"/>
          </a:xfrm>
          <a:prstGeom prst="rect">
            <a:avLst/>
          </a:prstGeom>
          <a:noFill/>
        </p:spPr>
        <p:txBody>
          <a:bodyPr wrap="square" rtlCol="0">
            <a:spAutoFit/>
          </a:bodyPr>
          <a:lstStyle/>
          <a:p>
            <a:pPr algn="ctr"/>
            <a:r>
              <a:rPr lang="en-US" sz="2400" dirty="0" smtClean="0">
                <a:solidFill>
                  <a:schemeClr val="bg1"/>
                </a:solidFill>
                <a:latin typeface="KBScaredStraight" panose="02000603000000000000" pitchFamily="2" charset="0"/>
                <a:ea typeface="KBScaredStraight" panose="02000603000000000000" pitchFamily="2" charset="0"/>
              </a:rPr>
              <a:t>Pollution &amp; Unequal Distribution of Water, Deforestation, &amp; Desertification</a:t>
            </a:r>
            <a:endParaRPr lang="en-US" sz="24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857010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6732" y="934208"/>
            <a:ext cx="7598535" cy="4989583"/>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885297" y="2519519"/>
            <a:ext cx="4421403" cy="2800767"/>
          </a:xfrm>
          <a:prstGeom prst="rect">
            <a:avLst/>
          </a:prstGeom>
          <a:noFill/>
        </p:spPr>
        <p:txBody>
          <a:bodyPr wrap="none" lIns="91440" tIns="45720" rIns="91440" bIns="45720">
            <a:spAutoFit/>
          </a:bodyPr>
          <a:lstStyle/>
          <a:p>
            <a:pPr algn="ctr"/>
            <a:r>
              <a:rPr lang="en-US" sz="9600" dirty="0" smtClean="0">
                <a:ln w="10160">
                  <a:solidFill>
                    <a:srgbClr val="94A431"/>
                  </a:solidFill>
                  <a:prstDash val="solid"/>
                </a:ln>
                <a:solidFill>
                  <a:schemeClr val="bg1"/>
                </a:solidFill>
                <a:effectLst/>
                <a:latin typeface="KG Second Chances Sketch" panose="02000000000000000000" pitchFamily="2" charset="0"/>
              </a:rPr>
              <a:t>Water</a:t>
            </a:r>
            <a:endParaRPr lang="en-US" sz="9600" cap="none" spc="0" dirty="0" smtClean="0">
              <a:ln w="10160">
                <a:solidFill>
                  <a:srgbClr val="94A431"/>
                </a:solidFill>
                <a:prstDash val="solid"/>
              </a:ln>
              <a:solidFill>
                <a:schemeClr val="bg1"/>
              </a:solidFill>
              <a:effectLst/>
              <a:latin typeface="KG Second Chances Sketch" panose="02000000000000000000" pitchFamily="2" charset="0"/>
            </a:endParaRPr>
          </a:p>
          <a:p>
            <a:pPr algn="ctr"/>
            <a:endParaRPr lang="en-US" sz="8000" cap="none" spc="0" dirty="0">
              <a:ln w="10160">
                <a:solidFill>
                  <a:schemeClr val="bg1"/>
                </a:solidFill>
                <a:prstDash val="solid"/>
              </a:ln>
              <a:effectLst>
                <a:glow rad="101600">
                  <a:schemeClr val="tx1">
                    <a:alpha val="60000"/>
                  </a:schemeClr>
                </a:glow>
              </a:effectLst>
              <a:latin typeface="KG Second Chances Sketch" panose="02000000000000000000" pitchFamily="2" charset="0"/>
            </a:endParaRPr>
          </a:p>
        </p:txBody>
      </p:sp>
    </p:spTree>
    <p:extLst>
      <p:ext uri="{BB962C8B-B14F-4D97-AF65-F5344CB8AC3E}">
        <p14:creationId xmlns:p14="http://schemas.microsoft.com/office/powerpoint/2010/main" val="2143484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985" y="0"/>
            <a:ext cx="10092027" cy="6858000"/>
          </a:xfrm>
          <a:prstGeom prst="rect">
            <a:avLst/>
          </a:prstGeom>
        </p:spPr>
      </p:pic>
      <p:sp>
        <p:nvSpPr>
          <p:cNvPr id="6" name="Rectangle 5"/>
          <p:cNvSpPr/>
          <p:nvPr/>
        </p:nvSpPr>
        <p:spPr>
          <a:xfrm>
            <a:off x="1802647" y="194643"/>
            <a:ext cx="8586710" cy="1323439"/>
          </a:xfrm>
          <a:prstGeom prst="rect">
            <a:avLst/>
          </a:prstGeom>
          <a:noFill/>
        </p:spPr>
        <p:txBody>
          <a:bodyPr wrap="none" lIns="91440" tIns="45720" rIns="91440" bIns="45720">
            <a:spAutoFit/>
          </a:bodyPr>
          <a:lstStyle/>
          <a:p>
            <a:pPr algn="ctr"/>
            <a:r>
              <a:rPr lang="en-US" sz="8000" dirty="0" smtClean="0">
                <a:ln w="10160">
                  <a:solidFill>
                    <a:srgbClr val="94A431"/>
                  </a:solidFill>
                  <a:prstDash val="solid"/>
                </a:ln>
                <a:solidFill>
                  <a:schemeClr val="bg1"/>
                </a:solidFill>
                <a:effectLst/>
                <a:latin typeface="KG Second Chances Sketch" panose="02000000000000000000" pitchFamily="2" charset="0"/>
              </a:rPr>
              <a:t>Africa &amp; Water</a:t>
            </a:r>
            <a:endParaRPr lang="en-US" sz="8000" cap="none" spc="0" dirty="0" smtClean="0">
              <a:ln w="10160">
                <a:solidFill>
                  <a:srgbClr val="94A431"/>
                </a:solidFill>
                <a:prstDash val="solid"/>
              </a:ln>
              <a:solidFill>
                <a:schemeClr val="bg1"/>
              </a:solidFill>
              <a:effectLst/>
              <a:latin typeface="KG Second Chances Sketch" panose="02000000000000000000" pitchFamily="2" charset="0"/>
            </a:endParaRPr>
          </a:p>
        </p:txBody>
      </p:sp>
      <p:sp>
        <p:nvSpPr>
          <p:cNvPr id="8" name="TextBox 7"/>
          <p:cNvSpPr txBox="1"/>
          <p:nvPr/>
        </p:nvSpPr>
        <p:spPr>
          <a:xfrm>
            <a:off x="1369456" y="1518082"/>
            <a:ext cx="9504608" cy="5386090"/>
          </a:xfrm>
          <a:prstGeom prst="rect">
            <a:avLst/>
          </a:prstGeom>
          <a:noFill/>
        </p:spPr>
        <p:txBody>
          <a:bodyPr wrap="square" rtlCol="0">
            <a:spAutoFit/>
          </a:bodyPr>
          <a:lstStyle/>
          <a:p>
            <a:pPr marL="342900" indent="-342900">
              <a:buFont typeface="Arial" panose="020B0604020202020204" pitchFamily="34" charset="0"/>
              <a:buChar char="•"/>
            </a:pPr>
            <a:r>
              <a:rPr lang="en-US" sz="3200" dirty="0" smtClean="0">
                <a:solidFill>
                  <a:schemeClr val="bg1"/>
                </a:solidFill>
                <a:latin typeface="KBScaredStraight" panose="02000603000000000000" pitchFamily="2" charset="0"/>
                <a:ea typeface="KBScaredStraight" panose="02000603000000000000" pitchFamily="2" charset="0"/>
              </a:rPr>
              <a:t>Water has always been vital to Africa.</a:t>
            </a:r>
          </a:p>
          <a:p>
            <a:pPr marL="342900" indent="-342900">
              <a:buFont typeface="Arial" panose="020B0604020202020204" pitchFamily="34" charset="0"/>
              <a:buChar char="•"/>
            </a:pPr>
            <a:endParaRPr lang="en-US" sz="3200" dirty="0" smtClean="0">
              <a:solidFill>
                <a:schemeClr val="bg1"/>
              </a:solidFill>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3200" dirty="0" smtClean="0">
                <a:solidFill>
                  <a:schemeClr val="bg1"/>
                </a:solidFill>
                <a:latin typeface="KBScaredStraight" panose="02000603000000000000" pitchFamily="2" charset="0"/>
                <a:ea typeface="KBScaredStraight" panose="02000603000000000000" pitchFamily="2" charset="0"/>
              </a:rPr>
              <a:t>The oceans, rivers, &amp; seas that surround and run through Africa have allowed Africans to engage in trade and to have access to the outside world.</a:t>
            </a:r>
          </a:p>
          <a:p>
            <a:pPr marL="342900" indent="-342900">
              <a:buFont typeface="Arial" panose="020B0604020202020204" pitchFamily="34" charset="0"/>
              <a:buChar char="•"/>
            </a:pPr>
            <a:endParaRPr lang="en-US" sz="3200" dirty="0">
              <a:solidFill>
                <a:schemeClr val="bg1"/>
              </a:solidFill>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3200" dirty="0" smtClean="0">
                <a:solidFill>
                  <a:schemeClr val="bg1"/>
                </a:solidFill>
                <a:latin typeface="KBScaredStraight" panose="02000603000000000000" pitchFamily="2" charset="0"/>
                <a:ea typeface="KBScaredStraight" panose="02000603000000000000" pitchFamily="2" charset="0"/>
              </a:rPr>
              <a:t>The interactions around these bodies of water have enabled certain cities to become thriving centers of commerce.</a:t>
            </a:r>
          </a:p>
          <a:p>
            <a:pPr marL="800100" lvl="1" indent="-342900">
              <a:buFont typeface="Arial" panose="020B0604020202020204" pitchFamily="34" charset="0"/>
              <a:buChar char="•"/>
            </a:pPr>
            <a:endParaRPr lang="en-US" sz="24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680441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solidFill>
            <a:srgbClr val="94A4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224" y="685800"/>
            <a:ext cx="8397551"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7031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985" y="0"/>
            <a:ext cx="10092027" cy="6858000"/>
          </a:xfrm>
          <a:prstGeom prst="rect">
            <a:avLst/>
          </a:prstGeom>
        </p:spPr>
      </p:pic>
      <p:sp>
        <p:nvSpPr>
          <p:cNvPr id="6" name="Rectangle 5"/>
          <p:cNvSpPr/>
          <p:nvPr/>
        </p:nvSpPr>
        <p:spPr>
          <a:xfrm>
            <a:off x="1170142" y="194643"/>
            <a:ext cx="9851735" cy="1107996"/>
          </a:xfrm>
          <a:prstGeom prst="rect">
            <a:avLst/>
          </a:prstGeom>
          <a:noFill/>
        </p:spPr>
        <p:txBody>
          <a:bodyPr wrap="none" lIns="91440" tIns="45720" rIns="91440" bIns="45720">
            <a:spAutoFit/>
          </a:bodyPr>
          <a:lstStyle/>
          <a:p>
            <a:pPr algn="ctr"/>
            <a:r>
              <a:rPr lang="en-US" sz="6600" dirty="0" smtClean="0">
                <a:ln w="10160">
                  <a:solidFill>
                    <a:srgbClr val="94A431"/>
                  </a:solidFill>
                  <a:prstDash val="solid"/>
                </a:ln>
                <a:solidFill>
                  <a:schemeClr val="bg1"/>
                </a:solidFill>
                <a:effectLst/>
                <a:latin typeface="KG Second Chances Sketch" panose="02000000000000000000" pitchFamily="2" charset="0"/>
              </a:rPr>
              <a:t>Limited Water Supply</a:t>
            </a:r>
            <a:endParaRPr lang="en-US" sz="6600" cap="none" spc="0" dirty="0" smtClean="0">
              <a:ln w="10160">
                <a:solidFill>
                  <a:srgbClr val="94A431"/>
                </a:solidFill>
                <a:prstDash val="solid"/>
              </a:ln>
              <a:solidFill>
                <a:schemeClr val="bg1"/>
              </a:solidFill>
              <a:effectLst/>
              <a:latin typeface="KG Second Chances Sketch" panose="02000000000000000000" pitchFamily="2" charset="0"/>
            </a:endParaRPr>
          </a:p>
        </p:txBody>
      </p:sp>
      <p:sp>
        <p:nvSpPr>
          <p:cNvPr id="9" name="TextBox 8"/>
          <p:cNvSpPr txBox="1"/>
          <p:nvPr/>
        </p:nvSpPr>
        <p:spPr>
          <a:xfrm>
            <a:off x="1369456" y="1196108"/>
            <a:ext cx="9504608" cy="6263253"/>
          </a:xfrm>
          <a:prstGeom prst="rect">
            <a:avLst/>
          </a:prstGeom>
          <a:noFill/>
        </p:spPr>
        <p:txBody>
          <a:bodyPr wrap="square" rtlCol="0">
            <a:spAutoFit/>
          </a:bodyPr>
          <a:lstStyle/>
          <a:p>
            <a:pPr marL="342900" indent="-342900">
              <a:buFont typeface="Arial" panose="020B0604020202020204" pitchFamily="34" charset="0"/>
              <a:buChar char="•"/>
            </a:pPr>
            <a:r>
              <a:rPr lang="en-US" sz="2500" dirty="0" smtClean="0">
                <a:solidFill>
                  <a:schemeClr val="bg1"/>
                </a:solidFill>
                <a:latin typeface="KBScaredStraight" panose="02000603000000000000" pitchFamily="2" charset="0"/>
                <a:ea typeface="KBScaredStraight" panose="02000603000000000000" pitchFamily="2" charset="0"/>
              </a:rPr>
              <a:t>Countries with large river systems have enough water for farming and for people in villages, towns, and cities.</a:t>
            </a:r>
          </a:p>
          <a:p>
            <a:pPr marL="342900" indent="-342900">
              <a:buFont typeface="Arial" panose="020B0604020202020204" pitchFamily="34" charset="0"/>
              <a:buChar char="•"/>
            </a:pPr>
            <a:endParaRPr lang="en-US" sz="1400" dirty="0" smtClean="0">
              <a:solidFill>
                <a:schemeClr val="bg1"/>
              </a:solidFill>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500" dirty="0" smtClean="0">
                <a:solidFill>
                  <a:schemeClr val="bg1"/>
                </a:solidFill>
                <a:latin typeface="KBScaredStraight" panose="02000603000000000000" pitchFamily="2" charset="0"/>
                <a:ea typeface="KBScaredStraight" panose="02000603000000000000" pitchFamily="2" charset="0"/>
              </a:rPr>
              <a:t>Unfortunately, the majority of Africa has trouble getting enough water for people to survive.</a:t>
            </a:r>
          </a:p>
          <a:p>
            <a:pPr marL="800100" lvl="1" indent="-342900">
              <a:buFont typeface="Arial" panose="020B0604020202020204" pitchFamily="34" charset="0"/>
              <a:buChar char="•"/>
            </a:pPr>
            <a:r>
              <a:rPr lang="en-US" sz="2500" dirty="0" smtClean="0">
                <a:solidFill>
                  <a:schemeClr val="bg1"/>
                </a:solidFill>
                <a:latin typeface="KBScaredStraight" panose="02000603000000000000" pitchFamily="2" charset="0"/>
                <a:ea typeface="KBScaredStraight" panose="02000603000000000000" pitchFamily="2" charset="0"/>
              </a:rPr>
              <a:t>Most African countries have very little clean water for drinking and washing.</a:t>
            </a:r>
          </a:p>
          <a:p>
            <a:pPr marL="342900" indent="-342900">
              <a:buFont typeface="Arial" panose="020B0604020202020204" pitchFamily="34" charset="0"/>
              <a:buChar char="•"/>
            </a:pPr>
            <a:r>
              <a:rPr lang="en-US" sz="2500" dirty="0" smtClean="0">
                <a:solidFill>
                  <a:schemeClr val="bg1"/>
                </a:solidFill>
                <a:latin typeface="KBScaredStraight" panose="02000603000000000000" pitchFamily="2" charset="0"/>
                <a:ea typeface="KBScaredStraight" panose="02000603000000000000" pitchFamily="2" charset="0"/>
              </a:rPr>
              <a:t>Droughts (periods of very little rainfall) have hurt many parts of Africa.</a:t>
            </a:r>
          </a:p>
          <a:p>
            <a:pPr marL="800100" lvl="1" indent="-342900">
              <a:buFont typeface="Arial" panose="020B0604020202020204" pitchFamily="34" charset="0"/>
              <a:buChar char="•"/>
            </a:pPr>
            <a:r>
              <a:rPr lang="en-US" sz="2500" dirty="0" smtClean="0">
                <a:solidFill>
                  <a:schemeClr val="bg1"/>
                </a:solidFill>
                <a:latin typeface="KBScaredStraight" panose="02000603000000000000" pitchFamily="2" charset="0"/>
                <a:ea typeface="KBScaredStraight" panose="02000603000000000000" pitchFamily="2" charset="0"/>
              </a:rPr>
              <a:t>People who live in areas affected by drought often face starvation and poverty.</a:t>
            </a:r>
          </a:p>
          <a:p>
            <a:pPr marL="285750" indent="-285750">
              <a:buFont typeface="Arial" panose="020B0604020202020204" pitchFamily="34" charset="0"/>
              <a:buChar char="•"/>
            </a:pPr>
            <a:endParaRPr lang="en-US" sz="1400" dirty="0" smtClean="0">
              <a:solidFill>
                <a:schemeClr val="bg1"/>
              </a:solidFill>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500" dirty="0" smtClean="0">
                <a:solidFill>
                  <a:schemeClr val="bg1"/>
                </a:solidFill>
                <a:latin typeface="KBScaredStraight" panose="02000603000000000000" pitchFamily="2" charset="0"/>
                <a:ea typeface="KBScaredStraight" panose="02000603000000000000" pitchFamily="2" charset="0"/>
              </a:rPr>
              <a:t>The tension between the needs of a growing population and the limited supply of water is a serious issue for most of Africa.</a:t>
            </a:r>
          </a:p>
          <a:p>
            <a:endParaRPr lang="en-US" sz="2400" dirty="0" smtClean="0"/>
          </a:p>
          <a:p>
            <a:endParaRPr lang="en-US" sz="2400" dirty="0"/>
          </a:p>
        </p:txBody>
      </p:sp>
    </p:spTree>
    <p:extLst>
      <p:ext uri="{BB962C8B-B14F-4D97-AF65-F5344CB8AC3E}">
        <p14:creationId xmlns:p14="http://schemas.microsoft.com/office/powerpoint/2010/main" val="9244684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5219</TotalTime>
  <Words>1217</Words>
  <Application>Microsoft Office PowerPoint</Application>
  <PresentationFormat>Widescreen</PresentationFormat>
  <Paragraphs>144</Paragraphs>
  <Slides>40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KBScaredStraight</vt:lpstr>
      <vt:lpstr>KG Second Chances Sketch</vt:lpstr>
      <vt:lpstr>KG Second Chances Solid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Washington, Mark</cp:lastModifiedBy>
  <cp:revision>35</cp:revision>
  <dcterms:created xsi:type="dcterms:W3CDTF">2013-10-22T13:58:01Z</dcterms:created>
  <dcterms:modified xsi:type="dcterms:W3CDTF">2017-09-18T15:49:12Z</dcterms:modified>
</cp:coreProperties>
</file>