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5-01-26T20:17:36.6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9407 2547,'0'0,"0"0,0 0,39 0,1 0,-1 0,-39 0,39 0,0 0,40 0,-79 0,78 0,-39 0,40 0,-40 0,39 0,1 0,38 0,-38 0,38-39,-38 39,38-39,1 39,-1-39,1-1,0 1,-40 39,40 0,-1 0,1 0,-40-39,40 39,-40 0,1 0,-1 0,40 0,-40 0,0 0,1 0,-1 0,40 0,-40 0,40 0,-40 0,40 0,-40 0,40 0,-1 0,1 0,-1 0,-38 0,38 0,-38 0,-1 0,40 0,-40 0,1 39,-1-39,0 0,1 0,-1 0,-39 0,40 0,-40 0,0 0,0 0,1 0,-1 0,0 0,-39 0,39 0,-39 0,0 0,0-39,0 0,0 0,0 0,39-40,-39 1,0-1,0-38,0 38,40 1,-1-79,-39 40,39-1,0 0,-39 1,0 38,0 1,0 39,0-79,0 118,0-39,0 39,0 0,-39 0,39 0,-39 0,-79 39,40-39,-1 0,1 39,-40-39,1 0,-1 0,79 0,-39 0,-1 0,-38 0,77 0,-38 0,0 0,-1 0,1 0,-1 0,1 0,-40 0,1 0,-1 0,-39 40,-39-40,40 0,-40 0,0 39,0-39,0 0,39 39,39-39,40 0,-79 0,0 0,1 0,-1 39,0-39,-39 0,39 0,40 0,-1 0,0 0,1 0,-1 0,40 0,-40 0,40 0,-1 0,1 0,39 0,0 0,39 0,-39 0,-1 0,40 0,-39 0,0 0,0 0,39 0,0 0,0 0,0 39,0-39,39 40,-39-1,0 0,39-39,-39 39,0 0,0-39,39 40,-39-40,40 39,-40-39,0 39,0 0,39-39,-39 39,0-39,0 40,0-1,0-39,39 39,0-39,-39 39,0-39,39 39,-39 1,0-40,0 39,0-39,39 39,-39 0,0 0,0-39,40 40,-40-1,0 0,0-39,0 39,39 0,-39 1,0-40,0 78,0-78,0 39,0 0,0 1,39-40,-39 39,0-39,0 39,0 0</inkml:trace>
  <inkml:trace contextRef="#ctx0" brushRef="#br0" timeOffset="36909.8366">3567 3841,'0'0,"0"0,39 0,-39 0,39 0,-39 0,39 0,-39 0,40 0,-1 0,-39 0,39 0,-39 0,39-39,0 39,-39 0,40 0,-40 0,39 0,-39 0,39-40,0 40,0 0,-39 0,40 0,-1 0,0 0,0 0,0 0,-39 0,40 0,-40 0,39 0,0 0,0 0,-39 0,79 0,-79 0,39 0,0 0,0 0,0 0,-39 0,40 0,-1 0,0 0,-39 0,78 0,-78 0,40 0,-1 0,0 0,39 0,1 0,-40 0,0 0,0 0,-39 0,79 0,-79 0,78 0,-78 0,39 0,40 0,-40 0,0 0,40 0,-40 0,0 0,39 0,-38 0,-1 0,39 0,-39 0,0 0,1 0,-40 0,78 0,-78 0,39 0,0 0,1 0,-1 0,-39 0,78 0,-78 0,79 0,-40 0,39 0,-39 0,1 0,-1 0,0 0,39 0,-38 0,-1 0,39 0,1 0,-1 0,-39 0,40 0,-1 0,-39 0,40 0,-1 0,-39 0,0 0,40 0,-1 0,-39 0,40 0,-1 0,1 0,-1 0,0 0,40 0,-40 0,40 0,-40 0,1 0,-40 0,0 0,0 0,1 0,38 0,-39 0,0 0,1 0,-1 0,-39 0,39 0,-39 40,39-40,39 0,-38 0,-1 0,39 0,-39 0,1 0,38 0,-78 0,39 0,40 0,-79 0,39 0,0 0,39 0,-78 0,79 0,-40 0,39 0,1 0,-40 0,0 0,118 0,-79 0,-38 0,38 0,0 0,-38 0,-40 0,78 0,-39 0,40 0,-40 0,0 0,0 0,40 0,-40 0,0 0,0 0,0 0,1 0,38 0,-39 0,0 0,1 0,-1 0,0 0,-39 0,39 0,-39 0,79 0,-79 0,39 0,-39 0,39 0,0 0,-39 0,39 0,-39 0,40 0,-40 0,39 0,0 0,-39 0,78 0,-78 0,40 0,-40 0,39 0,0 0,0 0,-39 0,39 0,1 0,-1 0,-39 0,39 0,-39 0,39 0,0 0,-39 0,39 0,-39 0,40 0,-40 0,39 0,0 0,-39 0,39 0,-39 0,39 0,1 0,-1 0,0 0,0 0,0 0,1 0,-1 0,39 0,-78 0,79 39,-1-39,0 0,-38 0,-1 0,78 0,-38 0,-79 0,78 0,-39 0,1 0,-1 0,0 0,0 0,79 0,-118 39,39-39,39 0,-38 0,-1 0,-39 0,39 0,-39 0,78 0,-78 0,40 0,38 0,-39 0,0 0,40 0,-40 0,0 0,0 0,-39 0,0 0,0-39,0 39,0-39,0 39,0-79,0 79,0-39,0 39,0-39,0 39,0-39,0-1,0 40,0 0,0-39,0 39,0-39,0 39,0-39,0 39,0-39,0 39,0-40,0 40,0-78,0 78,0-78,0 78,0-40,0 40,0-39,0 39,0-78,0 78,0-39,0 39,0-40,0 1,0 39,0-39,0 39,0-39,0 0,0 39,0-40,0 40,0-39,0 39,0-39,0 0,0 39,0-39,0 39,0-40,0 40,-39 0,0 0,39 0,-39 0,39 0,-39 0,39 0,-40 0,1 0,0 0,0 0,-40 0,40 0,39 0,-78 0,-1 0,1 40,39-40,-40 0,40 0,0 0,-39 0,38 0,1 0,-39 39,39-39,-1 39,-38-39,78 0,-78 0,38 0,-77 0,38 0,40 0,-39 39,-1-39,40 0,0 0,-79 0,79 0,0 0,0 0,-40 0,40 0,-39 0,0 0,-1 0,1 39,39-39,-40 0,40 0,0 0,-40 0,40 0,39 0,-78 0,39 0,-1 0,-38 0,0 0,38 0,1 0,0 0,0 0,-40 0,40 0,-39 0,-1 0,1 0,-40 0,40 0,0 0,-1 0,1 0,-40 0,79 0,-39 0,-1 0,-38 0,-1 0,40 0,-1 0,1 0,39 0,-79 0,40 0,-1 0,40 0,-39 0,-40 0,79 0,-39 0,-1 0,-38 0,77 0,-38 0,0 0,-40-39,0 39,1 0,38 0,1 0,-40 0,40 0,0 0,-40 0,0 0,-38 0,-1 0,78 0,1 0,-40 0,1 0,-40 0,39 0,1 0,-1 0,40-39,-40 39,79 0,-79 0,40 0,39 0,0 0,-40 0,40 0,0 0,0 0,39 0,-79 0,40 0,0 0,0 0,0 0,-1 0,1 0,0 0,0 0,0 0,-1 0,-38 0,39 0,0 0,-1 0,1 0,0 0,0 0,0 0,-1 0,1 0,0 0,0 0,0 0,-1 0,1 0,0 0,0 0,0 0,-1 0,1 0,0 0,0 0,39 0,-79 0,79 0,-39 0,0 0,0 0,39 0,-39 0,39 0,-40 0,1 0,39 0,-39 0,-39 0,78 0,-40 0,40 0,-39 0,0 0,39 0,-39 0,0 0,-1 0,40 0,-39 0,0 0,0 0,39 0,-39 0,-1 0,1 0,39 0,-39 0,39 0,-39 0,39 0,-39 0,-1 0,40 0,-39 0,39 0,0 0,0 39,0-39,0 39,0-39,0 40,0-1,0-39,0 39,0-39,0 39,0-39,0 39,0 1,0-40,0 39,0-39,0 39,0 0,0-39,0 39,0-39,0 40,0-40,0 0,0 39,0 0,0-39,0 39,0-39,0 39,0-39,0 40,0-40,0 39,0-39,0 0,0 39,39-39,-39 39,0 0,0-39,0 40,0-40,0 39,0 0,0-39,40 0,-40 39,0-39,0 39,0-39,0 40,0-1,0-39,0 0,0 39,0-39,0 39,0 0,0-39,0 40,0-40,39 0,-39 39,0-39,0 39,0 0,0-39,0 39,0-39,0 0,0 40,0-1</inkml:trace>
  <inkml:trace contextRef="#ctx0" brushRef="#br0" timeOffset="69966.4483">14620 4858,'0'0,"0"0,24 0,0 0,0 0,0 0,0 0,23 0,1 0,-1 0,1 0,24 0,-25 0,1 0,-1 0,1 0,0 0,47 0,-48 0,1 0,0 0,23 0,24 0,-23 0,-24 0,71 0,-72 0,48 0,-47 0,23 0,1 0,-1 24,1-24,-1 0,1 0,-1 0,-23 0,47 0,-24 0,1 0,-1 0,1 0,-1 0,1 0,-25 0,25 0,-25 0,-23 0,24 0,23 0,-23 0,-1 0,-23 0,24 0,-1 0,1 0,-24 0,24 0,-1 0,-23 0,0 0,47 0,1 0,-25 0,1 0,0 0,-25 0,49 0,-25 0,1 0,0 0,-1 0,-23 0,0 0,24 0,23 0,0 0,-23 0,24 0,-1 0,-23 0,23 0,0 0,1 0,47 0,0 0,0 0,24 0,-24 0,24 0,-72 0,-47 0,0 0,-24 0,24 0,0 0,-24 0,23 0,-23 0,0 0,24 0,0 0,-24 0,48 0,-1 0,1 0,23 0,-23 0,-24 0,23 0,1 0,-24 0,0 0,-24 0</inkml:trace>
  <inkml:trace contextRef="#ctx0" brushRef="#br0" timeOffset="77782.0986">8644 4048,'0'24,"0"0,0 0,0-1,0 1,0-24,0 48,0-24,0-24,0 47,0-47,0 48,0-24,0-1,0 1,0 0,0 0,0-24,0 24,0 0,0-1,0-23,0 24,0 0,0 0,0 0,0-24,23 23,-23 1,0-24,0 24,0 0,0 0,0-24,0 23,0-23,24 24,-24-24,0 0,24 0,-24 0,24 0,0 0,-24 0,23 0,1 0,0 0,0 0,0 0,0 0,-1 0,1 0,-24 0,24 0,0 0,0 0,-1 0,25 0,-24 0,0 0,23 0,-23 0,0 0,23 0,1 0,0 0,-1 0,1 0,23 0,-23 0,0 0,-1 0,1 0,23 0,1 0,71 0,-96 0,49 0,-25 0,0 0,1 0,-24 0,47 0,-24 24,-23-24,-1 0,1 0,0 0,23 0,-47 0,24 0,-25 0,25 0,-24 0,0 0,23 0,1 0,0 0,-1 0,1 0,23 0,1 0,-25 0,-23 0,0 0,47 0,-47 0,0 0,0 0,0 0,23 0,1 0,-48 0,24 0,23 0,-47 0,48 0,-48 0,24 0,-24 0,47 0,1 0,0 0,47 0,-24 0,24 0,-47 0,24 0,-1 0,-23 0,-25 0,1 0,0 0,-24 0,0 0,24 0,0 0,-24 0,24 0,-1 0,-23 0,24 0,24 0,-1 0,25 0,-1 24,1-24,-1 0,-23 0,23 0,-47 0,-24 0,0 0,0-24,0 24,0-48,0 48,0-23,0-1,0 0,0 0,0 0,0 1,0 23,0-24,-24 0,24 24,0-24,0 24,0-47,0 47,0-24,0 0,0 0,0 0,0 24,0-24,0 1,0-1,0 24,-24-24,1 0,23 24,0-24,-24 1,24-1,0 0,-24 24,24-24,-24 0,24 24,0-23,-24 23,24-24,-24 24,24-24,-23 0,23 24,0-24,0 24,-24 0,24-24,0 24,0-23,-24 23,24-24,0 24,0 0,0-24,-24 24,0 0,24 0,-23 0,23 0,-24 0,0 0,24 0,-24 0,0 0,1 0,23 0,-24 0,24 0,-48 0,48 0,-24 0,1 0,-1 0,0 0,0 0,0 0,-23 0,23 0,0 0,-24 0,25 0,-25 0,24 0,-47 0,23 0,0 0,1 0,-1 0,1 0,-25 0,25 0,-1 0,24 0,-47 0,47 0,-24 0,1 0,-25 0,24 0,-23 0,23 0,1 0,-1 0,1 0,-25 0,25 0,-1 0,-24 0,1 0,0 0,-1 0,1 0,-1 0,1 0,-1 0,-23 0,48 0,-49 0,49 0,-1 0,0 0,-23 0,23 0,24 0,-23 0,-1 0,24 0,-23 0,23 0,-24 0,-23 0,23 0,25 0,-1 0,-48 0,48 0,1 0,-1 0,0 0,0 0,24 0,-24 0,1 0,-1 0,0 0,0 0,24 0,-24 0,0 0,1 0,23 0,-24 0,-24 0,24 0,1 0,-25 0,0 0,1-24,23 24,-47 0,71 0,-24 0,0-24,0 24,24 0,-24 0,24 0,-24 0,1 0,23 0,-24 0,0 0,0 0,0 0,24 0,-23 0,-1 0,24 0,-24 0,24 0,-24 0,24 0,0 0,0 0,-24 24,24-24,-24 0,24 24,0 0,0-24,0 24,0-24,0 23,0-23,0 0,0 0,0 24,0 0,0-24,0 24,0-24</inkml:trace>
  <inkml:trace contextRef="#ctx0" brushRef="#br0" timeOffset="163988.2512">13049 5405,'0'-23,"0"23,-24 0,24 0,-24 0,0 0,24 0,-47 0,23 0,-24 0,1 0,-1 0,-23 0,23 0,-23 0,-1 0,1 0,-25 0,25 0,23 23,1-23,-1 0,1 0,-25 0,48 0,1 0,-25 0,0 0,1 0,-1 0,-23 0,-1 0,24 0,-23 0,-24 0,23 0,25 0,-25 0,1 0,-24 0,23 0,1 0,-25-23,25 23,-24 0,-24 0,47 0,-23 0,0 0,23 0,-23-24,24 24,-1 0,-47-24,48 24,-1 0,-23 0,0 0,0 0,-25 0,25 0,-24 0,-24 0,24 0,24 0,24 0,23 0,-24 0,1 0,0 0,-1 0,25 0,-25-24,1 24,23 0,-23 0,23 0,-23 0,47 0,-48 0,48 0,1 0,-25 0,0 0,1 0,-1 0,24 0,-47 0,47 0,-23 0,23 0,-24 0,0 0,1 0,-1-24,1 24,23 0,0 0,-24 0,1 0,23 0,-24 0,1 0,-25 0,25 0,-1 0,24 0,-23 0,-1 0,24 0,0 0,-23 0,47 0,-48 0,24 0,0 0,-23 0,47 0,-24 0,-24 0,48 0,-24 0,1 0,-1 0,-48 0,49 24,-1-24,-24 0,24 0,1 0,-1 0,24 0,-24 0,24 0,-24 0,0 0,24 0,-23 0,23 0,-24 0,0 0,0 0,24 0,-48 0,48 0,-23 0,-1 0,0 0,-24 0,25 0,-1 0,-24 0,-23 24,23-24,0 0,1 0,23 0,0 0,0 0,24 0,-23 0,-1 0,0 0,24 0,-24 24,0-24,1 0,-1 0,0 0,-24 0,-23 0,23 0,-23 0,23 0,0 0,1 0,-1 0,48 0,-24 0,-23 0,23 0,0 0,-47 0,23 0,-23 0,23 0,-23 24,-1-24,1 0,23 0,0 0,25 0,-1 0,0 0,0 0,0 0,1 0,-1 0,-24 0,24 0,1 0,-25 0,24 0,0 0,-23 0,23 0,0 0,0 0,24 0,-24 0,1 0,-1 0,0 0,0 0,-23 23,23-23,0 0,-24 0,24 0,1 0,-25 0,48 0,-24 0,24 0,-24 0,1 0,23 0,-24 0,24 24,0-24,0 24,-24 0,24 0,0-1,0 1,0 0,0 0,0-24,-24 24,24-24,0 24,0-1,0 1,0 0,0 0,0-24,0 24,0 23,0-23,0 0,0 23,0-23,0 0,0 48,0-72,0 47,0-23,0 24,0-25,0 1,0 24,0-1,0-23,0 24,-24 0,24-48,0 47,0-23,0-24,0 48,0-48,0 23,0-23,0 24,0 0,0-24,0 24,0 0,0-1,0 1,24 0,-24 0,0-24,24 0,-24 0,24 0,-24 0,47 0,-47 0,48-24,23 24,25 0,47 0,0 0,-1 0,-23 0,24 0,-24-24,24 24,-47 0,-49 0,25 0,-1 0,0 0,1 0,-1 0,1 0,-1 0,-23 0,23 0,1 0,-25 0,25 0,-25 0,-23 0,24 0,-1 0,1 0,-24 0,23 0,1 0,0-24,-24 24,23 0,-23 0,0 0,23 0,25 0,-48 0,23 0,-23 0,24 0,-1 0,1 0,23 0,-23 0,47 0,-23 0,-1 0,1 0,-1 0,1 0,-1 0,-23 0,47 0,-24 0,1 0,-1 0,1 0,23 0,0 0,0 0,1 0,46 0,1 0,-47 0,23 0,24 0,-24 0,0 0,0 0,0 24,0-24,24 0,-24 0,24 0,-24 0,24 0,-1 0,-46 0,23 0,0 0,-24 0,48 24,-95-24,71 0,0 0,24 0,-48 0,48 0,-24 0,24 0,-24 0,24 0,-1 0,-23 0,48 0,-24 0,-24 0,24 0,-24 0,-24 0,24 0,-23 0,-1 0,-24 0,25 0,-25 0,0 0,-23 0,0 0,-25 0,-23 0,24 0,0 0,0 0,0 0,47 0,-23 0,23 0,25 0,-25 0,0 0,25 0,-25 0,0 0,-47 0,0 0,-24-24,24 24,-24 0,24 0,-24 0,24 0,-1 0,-23 0,24 0,0 0,0 0,0 0,-1-24,25 24,-24 0,0 0,0 0,-24 0,23 0,-23-23,24 23,0 0,-24 0,24 0,0 0,-24 0,23-24,-23 24,0 0,24 0,-24-24,0 0,0 24,0-24,0 24,0-23,0 23,0-24,0 0,0 24,0-24,0 24,0-24,0 1,0 23,0-24,0 24,0-24,0 24,0-24,0 0,0 24,0-24,0 1,0-1,0 0,0 24,0-24,0 0,0 24,0-23,0 23,0-24,0 0,0 0,0 0,0 1,0-1,0 24,0-24,0 0,0 24,0-24,0 24,0-47,0 47,0-24,0 24,0-24,0 0,0 24,0-24,0 24,0-23,0 23,0-24,0 0,0 24,0-24,0 24,0-24,0 1,0 23,0-24,0 24,0-24,0 24,0-24,0 24,-24 0,1 0,23-24,-24 24,24 0,-24 0,0 0,24 0,-24 0,1 0,-1 0,0 0,-24 0,48 0,-47 0,47 0,-24 0,0 0,0 0,-23 0,-1 0,24 0,-24 0,1 0,-1 0,1 0,-1 0,0 0,1 0,-25 0,25 0,23 0,-24 0,1 0,23 0,0 0,0 0,0 0,1 0,-25 0,48 0,-48 0,24 0,24 0,-47 0,23 24,0-24,-47 0,47 0,0 0,-23 0,-1 0,0 0,25 24,-1-24,0 0,24 0,-24 0,24 24</inkml:trace>
  <inkml:trace contextRef="#ctx0" brushRef="#br0" timeOffset="171554.2997">7953 7501,'0'0,"0"0,0 0,24 0,-24 24,24-24,-1 0,-23 0,24 0,-24 0,48 24,-24-24,47 0,-23 0,23 23,-23-23,-1 0,1 0,0 0,-1 0,25 0,-25 0,25 0,-25 0,25 0,-1 24,1-24,-1 0,48 0,-24 0,-23 0,-1 0,48 0,-47 0,-1 0,1 0,23 0,-24 0,25 0,23 0,-48 0,24 0,-23 0,47 24,-48-24,25 0,-1 0,-24 0,1 0,-1 0,-23 0,23 24,-47-24,48 0,-49 0,1 0,0 0,24 0,-25 0,1 0,0 0,0 0,23 0,-23 0,24 0,-24 0,23 0,1 0,0 0,-1 0,1 0,23 0,-47 0,0 0,24 0,-1 0,-23 0,0 0,47 0,-47-24,0 24,23 0,1 0,-24 0,0 0,-1 0,1 0,0-24,-24 24,24 0,0 0,23 0,-47 0,24 0,0 0,0 0,-24 0,0-24,24 24,-24 0,0 0,23 0,1 0,0 0,0 0,0 0,23 0,-47 0,24 0,-24 0,24 0,0 0,-24 0,24 0,-24-23,0 23,23-24,-23 24,24 0,0 0,-24 0,0 0,0-24,24 24,-24 0,0-24,0 24,24-24,-24 0,0 24,0-23,23 23,-23-24,0 0,0 0,0 0,0 1,0 23,0-24,0 0,0 0,0-23,0 23,0 0,0-24,0 24,0 1,0-1,0 0,-23 24,23-24,0 24,0-24,-24 24,0-23,24-1,0 0,-24 0,24 24,-24-47,24 47,0-24,-23 24,23-24,0 0,0 24,-24-24,24 24,0-24,-24 24,24 0,-24 0,24-23,0-1,0 24,0 0,-24-24,24 24,0-24,-23 24,23-24,-24 24,24 0,0 0,-24 0,24-23,0 23,-24 0,24 0,-24 0,0 0,24 0,-23 0,-25 0,48 0,-48 0,48 0,-23 0,-1 0,0 0,-24 0,24 0,-23 0,23 0,-47 0,23 0,24 0,-23 0,-1 0,0 0,1 0,23 0,-24 0,24 0,1-24,-25 0,0 24,48 0,-47 0,23 0,0 0,-24 0,1 0,23 0,0 0,-23 0,23 0,0 0,-24 0,1-24,23 24,-47 0,23 0,-24 0,25 0,-1 0,1-24,-1 24,-24 0,25 0,-1 0,1 0,-1 0,0 0,25 0,-1 0,0 0,0 0,0 0,1 0,-1 0,0 0,0 0,0 0,0 0,1 0,-25 0,24 0,-23 0,23 0,-24 0,48 0,-48 24,25-24,-1 0,24 0,-24 0,0 0,0 0,1 0,-1 0,0 0,24 0,-24 0,0 0,1 0,-25 0,48 0,-24 0,0 0,1 0,23 0,-24 0,0 0,0 0,24 0,-24 0,-23 0,47 0,-24 0,-48 0,49 0,-1 0,0 0,0 0,0 0,-23 0,23 0,0 0,-24 0,25 0,-1 0,-24 0,48 0,-47 0,23 0,0 0,0 0,0 0,1 0,-25 0,24 0,24 0,-48 0,25 0,-1 0,24 0,-24 0,0 0,0 0,24 24,-23-24,23 0,-24 0,0 0,24 0,-24 0,24 0,-24 0,24 0,-24 0,1 0,23 0,-24 0,24 0,-24 0,0 0,0 0,24 0,-23 0,-1 0,24 0,-24 0,0 0,0 0,24 0,-23 0,-1 0,0 0,0 0,-23 0,23 0,0 0,0 0,-24 0,1 0,-1 0,1 0,-1 0,0 0,24 0,-23 0,23 0,0 0,24 0,-24 0,24 0,-23 0,23 0,-24 0,0 0,24 0,-24 0,24 0,-24 0,1 0,-1 0,0 24,0-24,24 0,-24 0,24 0,-23 0,23 24,-24-24,24 0,-24 0,24 23,-24-23,24 0,-24 0,0 24,1-24,23 0,-24 0,24 24,-24-24,24 24,0-24,0 24,0-24,0 23,0-23,0 24,0 0,0 0,0 0,0 0,0-24,0 47,0-47,0 24,0 0,0 0,0-24,0 23,0-23,0 24,0 0,0 0,0-24,0 24,0-1,0 1,24-24,-24 48,0-48,24 24,-24-24,0 24,0-24,23 23,-23 1,24-24,-24 24,24-24,-24 0,0 24,24 0,-24-24,0 0,0 23,24-23,-24 0,24 24,-24-24,0 0,23 24,-23-24,0 24,24-24,-24 0,0 0,24 24,0-24,-24 0,0 23,24 1,-24-24,23 0,1 24,-24-24,0 24,0-24,0 24</inkml:trace>
  <inkml:trace contextRef="#ctx0" brushRef="#br0" timeOffset="223783.4343">12263 10406,'0'0,"0"0,0 0,-24 0,0 0,24 0,-23 0,23 0,-48 0,48-24,-24 24,-23 0,23 0,-24-24,1 24,-1-23,24 23,-24 0,25 0,-1 0,0 0,-47 0,23 0,-24 0,25 0,-25 0,1-24,23 24,-23 0,23 0,25 0,-25 0,0 0,24 0,1 0,-25 0,0 0,25 0,-25 0,24 0,-24 0,25 0,-25 0,0 0,25 0,-1 0,-24 0,24 0,1 0,-25 0,-23 0,23 0,24 0,0 0,-23 0,-1 0,48 0,-24 0,0 0,1 0,23 0,-48 0,48 0,-24 0,-24 0,25 0,-25 0,0 0,-23 0,23 0,25 0,-1 0,0 0,0 24,24-24,0 23,-24-23,24 24,0 0,0-24,0 24,0-24,0 24,0-24,0 0,0 23,0 1,0-24,0 24,0 24,0-48,0 24,0-24,0 23,0 1,-23-24,23 24,0-24,0 24,0 0,0-1,0-23,-24 0,24 24,0 0,0-24,0 24,0-24,0 24,0-24,0 23,0 1,0-24,0 24,0-24,0 24,0 0,0-24,0 24,0-1,0 1,0-24,0 24,0 0,0-24,0 47,0 1,0-24,0 0,24 23,-24-47,23 48,-23-48,0 24,0-24,0 0,0 24,0-1,0-23,24 0,-24 24,0-24,24 0,-24 0,24 0,0 0,-24 0,23 0,-23 0,24 0,0 0,0 0,0 0,-1 0,49 0,-1 0,-23 0,23 0,1 0,-1 0,1 0,-25 0,1 0,0 0,-25 0,25-24,0 24,23 0,-23 0,-1 0,1 0,0 0,23 0,-23 0,-1 0,1 0,0 0,23 0,-23 0,-25 0,25 0,0 0,-1 0,-23 0,24 0,-1 0,25 0,-1 0,-23 0,-1 0,1 0,24 0,-25 0,25 0,-1 0,-23 0,23 0,0 0,-23 0,0 0,-24 0,-24 0,23 0,1 0,-24 0,24 0,24 0,-1 0,1 0,0 0,-1 0,25 0,-49 0,1 0,-24 0,24 0,-24 0,0-23,24 23,-24 0,24-24,-24 24,0-24,23 24,-23-24,0 24,0 0,0-24,0 24,0-24,0 24,0-47,0 47,0-24,0 0,0 0,0 1,0-1,0 24,0-24,0 0,0 0,0 24,0-23,0 23,0-48,0 48,0-24,0-24,0 48,0-47,0 23,0 0,0 0,-23 1,23-1,0-24,-48 24,48-23,0-1,0 48,0-24,0-23,0 23,0 0,0 0,0 0,0 1,0-1,-24 0,24 0,0 24,-24-47,24 47,0-24,0 24,-23-24,23 0,0 24,-24 0,24 0,-24 0,0 0,-23 0,-25 24,48-24,-47 24,-1-24,-23 24,24-24,-1 0,25 23,-1-23,24 0,-23 0,23 0,0 0,0 0,24 0,-24 0,1 0,23 0,-24 0,24 0,-24 0,24 0,-24 0,0 0,24 0,-47 24,47-24,-24 0,24 0</inkml:trace>
  <inkml:trace contextRef="#ctx0" brushRef="#br0" timeOffset="231692.6852">2190 11216,'0'0,"0"0,24 0,0 0,0 0,0 0,-1 0,25 0,0 0,-1 0,1 0,0-24,23 24,-23 0,-1 0,1 0,47 0,-23 0,70 0,-46 0,23 0,24 0,-24 0,24 0,-1 0,-23 0,24 0,-47 0,-1 0,0 0,48 0,0-24,-24 24,24 0,-24 0,48 0,-25 0,-23 0,24 0,-24 0,24 0,0 0,-24 0,-24 0,25 0,-25 0,0 0,0 0,-23 0,23 0,-24 0,1 0,47 0,-48 0,25-24,23 24,0 0,-48 0,24 0,1 0,-1 0,0 0,24 0,-71 0,47 0,0 0,-23 0,-1 0,24 0,-23 0,-1 0,1 0,23 0,-23 0,-25 0,48 0,-47 0,47 0,-23 0,23 0,0 0,-23 0,-1 0,-23 0,-24 0,23 0,-47 0,24 0,-24 0,24 0,-24 0</inkml:trace>
  <inkml:trace contextRef="#ctx0" brushRef="#br0" timeOffset="235467.9093">1238 10073,'0'23,"0"-23,0 24,0-24,0 24,0 0,0-24,0 0,0 24,0 0,0-1,0 1,0 0,0 24,0-1,0 25,0-25,0 1,0 23,0 1,0 23,0 48,0-72,0 1,0-25,0 1,0-24,0 0,24-1,-24-23,0 24,0-24,0 0,0 0,0 0,0-24,0 1,0-1,0 0,0-24,0 1,0-1,0-23,0 23,0 24,0-23,0-25,0 25,0-1,-24 0,24 1,0-25,0 25,0-1,0 0,0 25,-24-25,24 24,0 0,0-23,0 23,0 0,0 0,0 0,-24 24,24-23,0 23,0-48,-24 48,24-24,0 0,0 1,-23 23,23-24,0 24,0 0,0-48,0 48,0-24,0 24,0-23,0 23,0 0,0 0,0 0,23 23,1-23,-24 0,24 0,0 24,0-24,-24 24,24-24,23 0,-23 0,24 48,23-25,-23-23,-1 48,1-24,23-24,-23 24,-24-1,47 1,1-24,-25 24,1-24,0 24,23 0,-23-24,-25 0,25 0,0 0,-1 0,1 0,-24 0,23 0,-23 0,0 0,24 0,-25 0,1 0,24 0,-1 0,1 0,0 0,-1 0,25 0,-25 0,1 0,0 0,-1 0,1 0,23 0,-23 0,0 0,-1 0,1 0,23 0,-23 0,0 0,-1 0,25 0,-25 24,25-24,-25 0,25 23,23-23,0 0,0 0,1 24,-25-24,24 0,1 0,-1 0,24 0,-48 0,25 0,-25 0,1 24,-1-24,-23 0,47 0,-24 0,1 0,-1 0,-23 0,-1 24,1-24,0 0,23 0,-47 0,0 0,23 0,1 0,-24 0,23 0,1 0,-24 0,23 0,-23 0,24 0,-1 0,1 0,0 0,23 0,-23 0,-1 0,49 0,-72 0,23 0,48 0,-23 0,-1 0,-23 0,23 0,1 0,-1 0,1 0,-1 0,1 0,-1 0,0 0,1 0,-1 0,-23 0,-1 0,25 0,-24 0,23 0,-71 0,24 0,0 0,-1 0,1 0,0-24,0 24,24 0,-25 0,1 0,24 0,-1 0,1 0,47 0,0 0,1 0,23 0,0 0,24 0,-48 0,-24 0,-23 0,23-24,1 24,-1 0,-23 0,0 0,23 0,-23 0,-1 0,1 0,-24 0,23 0,1 0,-24 0,-24 0,47 0,-47 0,48 0,-48 0,24 0,-24 0,24 0,-24 0,23 0,-23 0,24 0,-24 24,24-24</inkml:trace>
  <inkml:trace contextRef="#ctx0" brushRef="#br0" timeOffset="343092.9993">9310 15192,'0'0,"0"0,0-23,0 23,48 0,-48 0,24 0,-24-24,47 24,-47-24,24 24,0-24,24 24,-1 0,1 0,0 0,-1 0,1 0,47 0,-24 0,25 0,-25 0,1 0,-1 0,-23 0,23 0,-23 0,-1 0,25 0,-25 0,-23 0,0 0,47 0,-23 0,-24 0,23 0,49-24,-72 24,23 0,1 0,23 0,1 0,-25 0,25 0,-48 0,23 0,48 0,-71 0,24 0,23 0,1 0,-1 0,24 0,48 0,24 0,0 0,23 0,1 0,-1 0,-23 0,0 0,-25 0,-22 0,-25 0,24 0,0 0,24 0,-48 0,24 0,24 0,0 0,-48 0,-24 0,25 0,-25 0,24 0,-23 0,23 0,0 0,24 0,-23 0,-1 0,-24 0,25 0,-25 0,-23 0,-1 0,1 0,-24 0,-24 0,24 0,-24 0,23 0,1 0,-24 0</inkml:trace>
  <inkml:trace contextRef="#ctx0" brushRef="#br0" timeOffset="346384.6204">15978 15026,'0'0,"0"0,24 0,-24 0,23 0,1 0,24 0,-24 0,-1 0,25 0,24 0,47 0,-24 0,24 0,48 0,23 0,24 0,1 23,-49-23,1 0,-24 0,-24 0,-47 0,-1 0,0 0,-23 0,0 0,-25 0,25 0,0 0,-48 0,47-23,-47 23,24 0</inkml:trace>
  <inkml:trace contextRef="#ctx0" brushRef="#br0" timeOffset="348584.2345">1405 16359,'0'-24,"0"24,23 0,25 0,-48 0,48 0,-1 0,1 0,-1 0,25 0,23 0,120 0,-1 0,0 24,0-24,25 0,-73 0,25 0,-25 0,1 0,0 0,-24 0,-24 0,71 0,-23 0,0 0,23 24,48-24,-95 0,71 0,-23 0,-1 0,-23 0,-24 0,24 0,-96 0,1 0,-1-24,-23 24,-25 0,1 0,-24 0,24 0,0 0,-24 0,24 0,-24 0,24 0,-24 0,23 0,1 0,-24 0,24 0,-24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</inkml:traceFormat>
        <inkml:channelProperties>
          <inkml:channelProperty channel="X" name="resolution" value="963.73529" units="1/cm"/>
          <inkml:channelProperty channel="Y" name="resolution" value="1724.57898" units="1/cm"/>
        </inkml:channelProperties>
      </inkml:inkSource>
      <inkml:timestamp xml:id="ts0" timeString="2015-01-26T20:25:19.1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15860 6089,'16'2,"17"-13,-33 11,0 0,0 0,47 4,-47-4,0 0,66 7,-66-7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5-01-26T20:26:45.08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7">
        <inkml:traceFormat>
          <inkml:channel name="X" type="integer" max="32767" units="cm"/>
          <inkml:channel name="Y" type="integer" max="32767" units="cm"/>
        </inkml:traceFormat>
        <inkml:channelProperties>
          <inkml:channelProperty channel="X" name="resolution" value="963.73529" units="1/cm"/>
          <inkml:channelProperty channel="Y" name="resolution" value="1724.57898" units="1/cm"/>
        </inkml:channelProperties>
      </inkml:inkSource>
      <inkml:timestamp xml:id="ts1" timeString="2015-01-26T20:41:41.056"/>
    </inkml:context>
  </inkml:definitions>
  <inkml:trace contextRef="#ctx0" brushRef="#br0">1143 2405,'0'0,"0"0,23 0,-23 0,24 0,0 0,0 0,24 0,-1 0,-23 0,0 0,23 0,1 0,0 0,47-24,-24 24,25 0,23 0,-24 0,24 0,0 0,-24 0,-23 0,23 0,-47 0,23 0,0 0,1 0,-24 0,23 0,-23 0,-1 0,25 24,-1-24,0 0,25 0,-25 24,1-24,23 0,-24 0,1 24,23-24,0 0,24 0,-47 0,23 0,48 23,-48-23,0 0,1 0,-1 0,24 0,-24 0,-23 0,23 0,0 0,24 0,0 0,24 0,-48 0,-23 0,-1 0,1 0,-1 0,-23 0,23 0,-23 0,-1 0,1 0,0 0,23 0,-23 0,23 24,1-24,-25 0,25 0,-1 0,1 0,-1 0,0 0,1 0,-25 0,25 0,-1 0,1 0,-1 0,1 0,-1 0,24 0,48 0,-24 0,24 0,0 0,-24 0,24 0,-24 0,24 0,-24 0,24 0,-24 0,24 0,0 0,-72 0,1 0,-25 0,1 0,-1 0,1 0,24 0,-25 0,1 0,-1 0,25 0,23 0,-24 0,25 0,23 0,24 0,-24 0,24 0,-24 0,24 0,-48 0,-48 0,1 0,-48-24,0 24,24 0,-24 0,24 0,0 0,-1 0,25 0,-48 0,24 0,0-23,-24 23,23 0,1 0,0 0,24 0,-25 0,1 0,24 0,-1 0,-23 0,0 0,48-24,-49 24,1 0,0 0,-24 0,24 0,0 0,-24 0,23 0,49 0,-24 0,23 24,24-24,72 0,-24 23,0-23,-48 0,0 0,-47 0,-24 0,-1 0,1 0,-24 0,0 0,0 0,0-23,0-1,0 24,-24-24,24 24,0-24,-23 24,23-24,0 1,-24 23,24-48,-24 24,0 24,24-47,-24-1,-23 0,47 1,-24 23,24 0,0 0,-24 0,24-23,0 47,0-24,0 0,-24-23,0 23,24-24,0 24,0 0,0 1,-23-1,23 0,0 24,0-48,0 48,0-23,0 23,-24 0,24-24,0 0,-24 24,24 0,0-24,0 24,0-24,0 24,-24-47,0 47,24 0,0 0,0-24,-23 24,-1 0,0-24,0 24,0 0,-23 0,-25 0,-47 0,24 0,0-24,23 24,1 0,-1 0,1 0,-1-24,25 24,-25 0,1 0,0 0,-25 0,1 0,-24 0,0 0,71 0,-47 0,24 0,-1 0,-23 0,0 0,23 0,-47 0,24 0,-24 0,0 0,24 0,-1 0,25 0,-1 0,-23 0,0 0,0 0,-48 0,48 0,23 0,-47 0,48 0,-72 0,47 0,1 0,-48 0,48 0,-24 0,-24 0,24 0,-48 0,1 0,-25 0,-23 0,23 0,25 0,-1 0,48 0,-24 0,24 0,0-23,24 23,0 0,-25 0,25 0,0 0,23 0,1 0,23 0,-23 0,-48 0,0 0,24 0,-48 0,24 0,-24 0,71 0,-23 0,24 0,-1 0,1 0,23 0,-23 0,23 0,0 0,1 0,-25 0,1 0,0 0,-25 0,1 0,-24 0,-24 0,24 0,-95-24,47 24,72-24,-24 0,47 0,1 24,-1 0,-23 0,24 0,-1 0,25 0,-96-23,24 23,23 0,25 0,-24 0,71 0,0 0,0 0,24 0,-47 0,47 0,-24 0,0 0,0 0,24 0,-23 0,23 0,0-24,-24 24,24 0,-48 0,48 0,-24 0,0 0,1 0,-1 0,0-24,0 24,0 0,1 0,-1 0,0 0,24 0,-24 0,24 0,-24 0,0 0,24 0,-23 0,-25 0,0 0,25 0,-25 0,48 0,-24 0,-23 0,47 24,0-24,-24 0,24 0,0 0,0 24,-24-24,0 0,24 0,-24 0,24 23,0 1,-23-24,23 24,-24-24,24 24,-24 0,24-24,0 23,0 1,0 0,0 0,0 0,0 0,0-1,0-23,0 48,0-48,24 48,-24-25,24 1,-24 0,23-24,-23 24,0 0,0-24,24 23,-24-23,0 24,24 0,-24 0,24 0,-24 0,0-24,0 23,0 1,24-24,-24 24,0 0,0 0</inkml:trace>
  <inkml:trace contextRef="#ctx0" brushRef="#br0" timeOffset="18096.1158">2571 3905,'0'0,"-23"0,23 0,-24 0,24 0,0-24,-24 24,0 0,24 0,-24 0,0 0,1 0,-25 0,48 0,-24 0,-47-23,71 23,-24 0,-24-24,25 24,-25 0,0-24,25 24,-25-24,0 0,24 24,1-23,-25 23,0 0,1-24,-25 0,1 0,-1 24,72 0,-47 0,23-24,0 24,0 0,1 0,-1 0,0 0,0 0,0 0,24 0,-23 0,-1 0,0 0,0 0,0 0,24 0,-24 0,24 0,-23 24,-1-24,24 24,-24 0,0 23,24-23,-24 48,24-72,-23 23,23 49,0-72,0 24,0 47,-24-47,24 0,0 23,0-23,0 0,0 24,0-25,0 1,0 0,0 0,0 0,0-1,0 1,0 0,0-24,0 48,0-48,0 24,0-1,0 1,0-24,0 24,0-24,0 24,0-24,0 24,0-1,0-23,24 24,-24-24,23 0,-23 24,24 0,-24-24,24 0,-24 0,0 0,24 0,0 0,-1 0,-23 0,48 0,-24 0,0 0,23 0,-23 0,24 0,-24 0,47 0,-23 0,23 0,0 0,25 0,-25 0,-23 0,23 0,1 0,-1 0,1 0,-1 0,0 0,1 0,-1 0,1 0,-1 0,1 0,-1 0,24 0,-23 0,23 0,-24 0,48 0,-47 0,-24 0,23 0,-23 0,-1 0,1 0,23 0,-23 0,0 0,-1 0,1 0,-1 0,-23 0,24 0,-1 0,1 0,0 0,-1 0,-23 0,48 0,-25 0,-23 0,24 0,-1 0,1 0,0 0,-1 0,1 24,-1-24,1 0,0 0,-1 0,1 23,0-23,-25 0,25 0,0 0,-1 0,1 0,0 0,23 0,0 0,1 0,-25 0,1 0,-24 0,23 0,25 0,-24 0,-25 24,25-24,23 0,-23 0,0 0,-1 0,1 0,23 0,-23 0,0 0,-1 0,25 0,-1 0,1 0,-1 0,48 0,-47 0,-25 0,48 0,-47 0,47 0,-23 0,-1 0,1 0,23 0,-24 0,1 0,-1 0,24 0,-23 0,-1 0,1 0,23 0,-47 0,23 0,24 0,-47 0,23 0,-23 0,23 0,1 0,-1 0,24 0,-23 0,-1 0,-23 0,0 0,-25 0,25 0,-24 0,0 0,23 0,-23 0,-24 0,48 0,-24 0,-1 0,-23 0,24 0,-24 0,24 0,0 0,0 0,-1 0,25 0,0 0,23 0,-23 0,-1 0,1 0,0 0,-25 0,-23 0,24 0,0 0,-24 0,24 0,-24 0,24 0,0 0,-24 0,23 0,-23 0,0 0,24 0,-24 0,24 0,0 0,-24 0,24 0,-24 0,23 0,1 0,-24 0,24 0,-24 0,0-24,0 24,0-23,0-1,0 24,0-24,0 0,0 0,0 1,0 23,0-24,0 0,0 0,0 0,0 1,0-1,0 0,0 0,0 24,0-24,0 0,0 1,0 23,0-24,0 0,0 24,0-24,0 24,0-24,0 24,0-23,0-1,0 24,0-24,0 24,0-24,0 0,0 24,0-23,0 23,0-24,0 24,0-24,0 0,0 24,0-24,0 24,-24 0,24-24,0 24,0-47,0 47,-24-24,24 24,0-24,0 24,-23 0,23 0,-24 0,0 0,0 0,24 0,-24 0,1 0,-1 0,24 0,-48 0,24 0,-23 0,23 0,-48 0,25 0,-1 0,0 0,-23 0,23 0,-23 0,23 0,1 0,-1 0,-23 0,-25 0,-23 0,-95 24,24-24,-25 0,1 24,-24-24,24 0,-1 0,25 0,23 0,0 0,48 0,-24 0,72 0,-1 0,1 0,0 0,-1 0,-23 0,-24 0,47 0,-23 0,0 0,0 0,-1 0,-23 0,24 0,24 0,-1 0,1-24,-1 24,25 0,-25 0,1 0,-48 0,47 0,1 0,-48 0,24 0,-1 0,-23 0,24 0,24 0,-25 0,1 0,24 0,23 0,-23 0,-1 0,25 0,-1 0,-24 0,25 0,-1 0,-47 0,47 0,1 0,-25 0,25 0,-1 0,-23 0,71 0,-24 0,0 0,0 0</inkml:trace>
  <inkml:trace contextRef="#ctx0" brushRef="#br0" timeOffset="20826.1334">10406 3762,'-24'0,"24"0,-24 0,0 0,24 0,-24 0,24 0,-23 0,-1 0,24 0,0 24,0-24,0 48,0-48,0 24,0-24,0 23,0 1,0-24,0 24,0 0,0 0,0-24,24 23,-24-23,23 24,-23-24,24 24,-24-24,0 24,24-24,0 24,-24-24,24 0,-24 0,0 24,24-24,-1 0,-23 0,24 0,-24 0,24 0,-24 0,24 0,0 0,-1 0,-23 0,24 0,0 0,-24 0,24-24</inkml:trace>
  <inkml:trace contextRef="#ctx0" brushRef="#br0" timeOffset="22167.7421">10858 3881,'0'0,"0"0,-24 0,24 24,0-24,0 24,0-24,0 24,0 0,0-24,0 23,0-23,24 24,-24-24,24 24,-24 0,24-24,0 0,-24 0,0 0,23 0,-23 0,24 0,-24 0,0 0,0 0,24 0,-24-24,0 24,24 0,-24-24,0 24,0-24,0 24,0-23,0-1,0 24,0-24,0 24,0-24,0 0,0 24,0-23,0 23,0-24,-24 24,24-24,0 24,-24 0,24-24,0 24,-24 0,24 0,-23 0,-1 0,24 0,-24 0,24 0,-24 0,0 0,24 24,-24-24,24 0,0 24</inkml:trace>
  <inkml:trace contextRef="#ctx0" brushRef="#br0" timeOffset="24273.7556">11192 3858,'0'0,"0"0,0 23,0 1,23-24,-23 24,0-24,24 24,-24 0,0-24,0 0,0 23,24-23,-24 0,0 24,0-24,24 0,-24 0,0 0,0 0,0-24,0 24,-24-23,24-1,0 24,0-24,0 24,0-24,0 0,0 24,0-23,0 23,0 0,24-24,-24 24,0-24,24 24,-24 0,23 0,1 0,-24 0,0 24,0-24,24 24,-24-24,0 23,0 1,0-24,0 24,0-24,0 24,0 0,0-24,0 0,0 0,0-24,0 24,0-24,0 24,0-24,0 0,0 24,0-23,0 23,24 0,-24-24,0 24,0-24,24 24,-1 0,-23 0,24 0,-24 0,0 0,0 0,24 24,0-24,-24 24,0-24,0 23,0 1,0-24,0 0,0 24,0 0,24 0,-24-24,0 23,23-23,1 24,-24 0,24-24,-24 0</inkml:trace>
  <inkml:trace contextRef="#ctx0" brushRef="#br0" timeOffset="26660.5709">11572 3619,'0'0,"0"24,0-24,0 24,0-24,0 24,0-24,0 24,24-24,-24 24,0-24,0 23,24-23,-24 24,0 0,0-24,0 24,0-24,0 47,48-23,-48 0,0 0,0 0,47-1,-47-23,0 24,0-24,0 0,0 0,0 0,-23 0,23-24,0 24,0-23,0-1,0 0,0 24,0-24,0 24,0 0,0-24,0 1,23 23,1 0,-24 0,24 0,0 0,-24-24,24 24,-24 0,0 0,23 0,1 0,-24 0,0 0,0 0,0 0,24 24,-24-1,0-23,0 24,0-24,0 24,0-24,0 24,0 0,0-24,0 23,0-23,0 24,0 0,0-24,0 0,-24 0,0 0,24 0,-23 0,23 0,0 0,0 0</inkml:trace>
  <inkml:trace contextRef="#ctx0" brushRef="#br0" timeOffset="28095.7801">12096 3858,'24'0,"-24"0,0 0,24 0,-24 0,0 23,0 1,24-24,-24 24,0-24,47 0,-47 24,0 0,0-24,24 0,-24 23,0-23,0 24,0-24</inkml:trace>
  <inkml:trace contextRef="#ctx0" brushRef="#br0" timeOffset="28750.9843">12025 3643,'0'0</inkml:trace>
  <inkml:trace contextRef="#ctx0" brushRef="#br0" timeOffset="30170.5934">12382 3881,'0'0,"24"0,-24 0,24 24,-24 0,24-24,-24 24,23 0,-23-24,0 23,24-23,-24 24,24-24,-24 24,0 0,0-24,0-24,0 24,0-24,0 24,0-47,0 47,0-24,0 24,0-48,0 48,0-24,0 24,0-23,0 23,24 0,-24-24,24 0,-1 24,25-24,-48 0,24 1,0-1,23 24,-23-24,0 0,-24 24,0 0,24 0,-24 0,24 0,-24 0,23 0,-23 24,0-24,24 24,-24-24,0 47,0-47,0 24,0 0,0 0,0-24,0 24,0-24,0 23,0 1,48 24,-48-48,0 24,0-24,24 23,-24-23,0 0,0 0,0 0,0 0,0-23</inkml:trace>
  <inkml:trace contextRef="#ctx0" brushRef="#br0" timeOffset="31371.8011">13311 3834,'0'0,"0"-24,0 24,0 0,0-24,0 0,-24 24,24 0,-24 0,24 0,-24 0,24 0,-23 0,23 0,-48 0,48 0,-24 0,24 0,-48 0,48 0,-23 0,23 0,0 24,-24-24,0 24,24-24,0 24,0-24,0 24,0-1,0-23,0 24,0-24,24 24,-24 0,0-24,24 0,-24 24,23-24,-23 23,24-23,-24 0,24 24,-24-24,0 24,24-24,-24 0,24 0,0 0,-24 0,23 0,-23 0,24 0,0 0,-24 0,0-24,24 24,-24 0,24 0,-24 0</inkml:trace>
  <inkml:trace contextRef="#ctx0" brushRef="#br0" timeOffset="32198.6064">13120 3905,'24'0,"0"0,-24 0,48-24,-48 24,47 0,-47 0,24 0,-24-23,0 23,24 0,-24 0,24 0,-1 0,-23 0,0 0,24 0,-24 0,24 0,0 0</inkml:trace>
  <inkml:trace contextRef="#ctx0" brushRef="#br0" timeOffset="34289.0198">13763 3858,'0'0,"0"-24,-24 24,24-24,-23 24,23 0,-24 0,24 0,-24 0,24 0,-24 0,0 0,24 0,-23 0,23 0,0 0,-24 0,24 24,-24-24,24 0,-24 0,24 24,0-24,0 23,0 1,0-24,0 24,0-24,0 24,0-24,0 0,0 24,0-1,0-23,24 0,0 24,-24-24,24 0,-24 0,23 0,1 0,-24-24,24 24,-24-23,24 23,-24 0,0 0,24 0,-1 0,-23 0,0 0,0-24,0 24,0-24,0 24,24-24,-24 0,0 24,0 0,0-23,0 23,0-24,0 0,0 0,0 24,0-24,0 1,-24 23,24-24,-23 24,23-24,0 24,0 0,0-24,0 0,0 24,0-24,0 24,0-23,0-1,0 24,0 0,0 24,0-24,0 23,23 1,-23 0,0-24,0 24,24 0,0 0,-24-1,0 1,0 0,0 0,0 0,0-24,24 23,-24 1,0-24,0 24,0-24,0 24,0-24,0 24,0-24,0 23,0-23,0 24,0-24,24 24,-24 0,0-24,0 0</inkml:trace>
  <inkml:trace contextRef="#ctx0" brushRef="#br0" timeOffset="35958.2305">10310 4524,'24'0,"-24"0,24 0,0 0,24 0,-25 0,49 0,-48 0,-1 0,25-23,23 23,-47 0,24 0,-24 0,23 0,25 0,23 0,-24 0,1 0,23 0,24 0,24 0,-48 0,48 0,-48 0,-23 0,-1 0,1 0,23 0,-24 0,-23 0,23 0,-23 0,24 0,-1 0,24 0,48 0,-24 0,0 0,-24 0,25 0,-1 0,0 0,24 0,-24 0,23 0,-46 0,47 0,-72 0,1 0,-25 0,-23 0,0 0,47 0,-47 0,24 0,-1 0,25 0,-25 0,-23 0,0 0,24 0,-48 0,23 0,-23 0,24 0,0 0,0 0,-24 0,24 0,-1 0,-23 0,24 0</inkml:trace>
  <inkml:trace contextRef="#ctx0" brushRef="#br0" timeOffset="37159.4382">17216 4786,'0'0,"0"0,24 0,0 0,47 0,-23 0,-1 0,1 0,0 0,23 0,24 0,120 0,23 0,-24 0,24 0,-23 0,-1 0,-48 0,25 0,-96 0,1 0,23 0,-48 0,24 0,-23 0,-1 0,1 0,-25 0,25 0,-25 0,-23 0,24 0,-24 0,-1 0,-23 0,24 0,0 0,0 24,0-24,-1 0</inkml:trace>
  <inkml:trace contextRef="#ctx0" brushRef="#br0" timeOffset="38859.8491">18764 3596,'0'0,"0"0,0 0,-24 0,0 0,24 0,-24 0,1 0,23-24,-24 24,0 0,0 0,24 0,-24 0,1 0,-1 0,0 0,24 24,-24-1,24-23,0 24,0-24,0 0,0 24,0-24,0 0,24 24,0 0,-24-24,24 24,-24-24,23 0,1 0,-24 23,48-23,-48 24,24-24,-1 0,1 24,24-24,-24 24,0 0,23-24,-47 0,24 0,0 23,0-23,-24 0,23 24,-23-24,0 0,0 24,24-24,-24 24,0 0,0-24,24 23,-24-23,0 24,0-24,0 24,0 0,0-24,-24 0,24 0,-24 0,24 0,-23 0,-1 0,24 0,-24 0,24-24,-24 24,0 0,-23-24,23 0,0 24,0 0,24 0,0-23,-24 23,1 0,23 0,-24-24,24 0,0 24,-24 0,0-24,24 0,0 1,-24 23,24-24,0 24,0-24</inkml:trace>
  <inkml:trace contextRef="#ctx0" brushRef="#br0" timeOffset="39936.256">18597 3453,'0'0,"0"0,24 24,-24-24,0 23,24-23,-24 48,24-24,-1 23,-23-23,24 0,0 24,0-24,0 23,-24-23,24 0,-24 0,0-1,23 1,-23-24,0 24,0-24,0 24,24-24,-24 24,0-24,0 23,24 1,-24 0,0-24,0 24,0-24,0 24,0 0,0 23,24-23,-24 0,24 23,-24-47,0 24,0-24,0 24</inkml:trace>
  <inkml:trace contextRef="#ctx0" brushRef="#br0" timeOffset="42837.8746">1500 5953,'24'0,"-1"0,1 0,0 0,47 24,-47-24,0 0,24 0,-1 0,1 0,47 0,-23 0,71 0,-24 0,23 0,-22 0,22 0,1 0,-47 0,23 0,0 0,0 0,24 0,-48 0,0 0,24 0,0 0,-47 0,23 0,48 0,-24 0,24 0,-24 0,0 0,0 0,-24 0,48 0,0 0,-24 0,-48 0,-23 0,23 0,-47 0,-24 0,24 0,0 0,-24 0,24 0,-24 0,24 0</inkml:trace>
  <inkml:trace contextRef="#ctx0" brushRef="#br0" timeOffset="82352.9279">14263 8739,'0'24,"0"-24,0 0,48 0,-24 0,23 0,1-24,0 0,-1 1,1 23,23 0,-23 0,0 0,-1 0,48 0,1 0,-25 0,48 0,-47 0,-1 0,0 0,-23 0,0 0,-1 0,-23 0,0 0,0 0</inkml:trace>
  <inkml:trace contextRef="#ctx0" brushRef="#br0" timeOffset="86174.9524">1405 9835,'0'0,"23"0,-23 0,24 0,0 0,0 0,0 23,-1-23,1 0,48 0,-49 0,25 0,0 0,23 0,1 0,47 0,-48 0,24 24,-23-24,-1 0,1 0,-1 0,1 0,-1 0,0 0,-23 0,24 0,-25 0,1 0,-24 0,23 0,25 0,-25 0,25 0,-1 0,-23 0,23 0,-23 0,23 0,-23 0,0 0,-1 0,1 0,23 0,-23 0,-1 0,25 0,-25 0,1 0,24 0,-25 0,1 0,23 0,-23 0,23 0,1 24,47-24,-48 0,1 0,-1 0,24 0,1 0,-1 0,24 0,-24 0,-23 0,23 0,48 0,-48 0,0 0,-23 0,-1 0,1 0,-49 0,25 0,-24 0,23 0,-23 0,24 0,-1 0,25 0,-24 0,23 0,-23 0,23 0,-23 0,-1 0,-23 0,0 0,24 0,-25 0,1 0,0 0,-24 0,24 0,-24 0,24 0,-1 0,-23 0,24 0,-24 0,24 0,0 0,23 0,1-24,0 24,-24 0,23 0,-47 0,24 0,0 0,0 0,-24 0,23 0,-23 0,24 0,-24 0,24 0,0 0,0 0,0 0,-1 0,-23 0,24 0,-24 0,24 0,0 0,-24 0,24 0,-24 0,47 0,-23 0,-24 0,24-24,0 24,-24 0,23 0,1 0,0 0,24 0,-25 0,1 0,24 0,-24 0,23 0,-23 0,48 0,-25 0,1 0,23 0,25-23,-25 23,0 0,1 0,-1 0,-23 0,0 0,-1 0,1-24,-1 24,-23 0,0 0,24 0,-24 0,-1 0,25 0,-24 0,23 0,1 0,23 0,1 0,-1 0,-23 0,0 0,23 0,-23 0,-1 0,25 0,-1 0,1 0,23 0,0-24,48 24,-24 0,24 0,0 0,-24 0,-24 0,48 0,-48 0,0 0,25 0,-49 24,24-24,0 0,48 0,-24 0,24 0,-47 0,46 0,-23 0,0 0,-23 0,-25 0,24 0,1 0,23 0,-24 0,0 0,48 0,-24 0,24 0,-24 0,48 0,-72 0,48 0,24 0,-48 0,24 0,-24 0,23 0,-46 0,-1 0,24 0,-47 0,-1 0,-23 0,23 0,0 0,1 0,-1 0,-47 0,24 0,23 0,-23 0,23 0,-23 0,0 0,23 0,-23 0,23 0,0 0,25 0,-1 24,-24-24,25 0,-25 0,24 0,48 0,-71 0,-1 0,-23 0,-25 0,25 0,-48 0,24 0,-24 0,24 0,-24 0,24 0,-1 0,-23 0,24 0,-24 0,24 0,0 0,0 0,23 0,-23 0,48 0,23 0,-71 0,23 0,1 0,-24 0,-24 0</inkml:trace>
  <inkml:trace contextRef="#ctx0" brushRef="#br0" timeOffset="93085.7965">1690 10882,'0'0,"24"0,-24 24,24-24,-24 0,24 0,-24 0,24 0,-24 0,23 0,1 0,-24 0,24 0,0 0,0 0,-1 0,1 0,24 0,23 0,-47 0,0 0,24 0,23 0,-47 0,23 0,1 0,0 0,47 0,-47 0,23 0,0 0,-23 0,0 0,23 0,-23 0,47 0,-47 0,23 0,-23 0,-1 0,1 0,23 0,1 0,23 0,-47 0,-1 0,-23 0,24 0,23 0,-23 0,-1 0,25 0,-25 0,1 0,24 0,-1 0,-23 0,-1 0,1 0,0 0,23 0,-47 0,47 0,-23 0,-1 0,25 0,-25 0,1 0,0 0,-1 0,1 0,23 0,-47 0,0 0,0 0,24 0,-25 0,1 0,0 0,0 0,0 0,-24 0,23 0,1 0,0 0,-24 0,0 0,24 0,0 0,-24 0,23 0,-23 0,24 0,-24 0,24 0,0 0,0 0,-24 0,23 0,1 0,-24 0,24 0,-24 0,24 0,0 0,0 24,-24-24,47 0,-47 0,24 0,-24 0,24 0,0 0,-1 0,1 0,0 0,0 0,0 0,23 0,-23 0,-24 0,48 0,-24 0,-1 0,-23 0,24 0,0 0,24 0,-48 0,47 0,-23 0,0 0,23 0,-23 0,0 0,24 0,-24 0,-24 0,47 0,-23 0,0 0,0 0,-1 0,1 0,-24 0,24 0,0 0,0 0,-24 0,24 0,-1 0,1 0,-24 0,24 0,0 0,0 0,-1 0,-23 0,48 0,-48 0,48 0,-48 0,23 0,1 0,-24 0,24 0,0 0,-24 0,24 0,-24 0,23 0,1 0,-24 0,24 0,-24 0,24 0,-24 0,24 0,0 0,-1 0,1 0,24 0,-48 0,24 0,-1 0,1 0,0 0,-24 0,24 0,0 0,0 0,-1 0,1 0,-24 0,24 0,-24 0,24 0,0 0,-24 0,23 0,1 0,0 0,0 0,0 0,-1 0,25 0,-24 0,0 0,-24 0,23 0,1 0,0 0,-24 0,24 0,0 0,-24 0,24 0,-1 0,-23 0,24 0,-24 0,24 0,0 0,-24 0,24 0,-1 0,1 0,-24 0,24 0,-24 0,24 0,-24 0,24 0,0 0,-1 0,-23 0,24 0,0 0,0 0,-24 0,24 0,-1 0,-23 0,24 0,-24 0,24 0,0 0,-24 0,24 0,-24 0,47 0,-47 0,24 0,24 0,-25 0,1 0,24 0,-24 0,0 0,47 24,-47-24,0 0,-1 0,25 24,-24-24,0 0,23 0,-23 0,0 0,0 0,0 0,-24 0,23 0,-23 0,24 0,0 0,0 0,-24 0,24 0,-1 0,1 0,0 0,0 0,-24 0,24 0,23 0,-23 0,0 0,24 0,-25 23,1-23,0 0,0 0,0 0,-24 0,47 0,-47 0,24 0,-24 0,48 0,-48 0,24 0,-1 0,1 0,0 0,0 0,0 0,-1 0,1 0,0 0,0 0,0 0,23 0,-23 0,0 0,23 0,-23 0,24 0,0 0,-1 0,1 0,-1 24,-23-24,24 0,-24 0,0 0,23 0,1 0,-24 0,-1 0,25 0,-24 0,0 0,-1 0,-23 0,24 0,0 0,-24 0,24 0,0 0,-1 0,1 0,0 0,24 0,-1 0,-23 0,-24 0,24 0,0 0,-24 0,24 0,-24 0,23 0,1 0,-24 0,24 24,-24-24,24 0,-24 0,48 0,-25 0,1 0,-24 0,24 0,0 0,0 0,-24 0,23 0,1 0,0 0,0 0,0 0,-1 0,25 0,0 0,-25 0,25 0,0 0,-24 0,23 0,1 0,-1 0,-23 0,0 0,24 0,-1 0,-23 0,0 0,24 0,-48 0,47 0,1-24,-1 24,1 0,0 0,-1 0,25 0,-1 0,-23 0,47 0,0 0,-23 0,23 0,0 0,0 0,-23 0,23 0,-47 0,-1 0,1 0,0 0,-1 0,-47 0,48 0,-24 0,0 0,-1 0,-23 0,24 0,-24 0,48 0,-48 0,47 0,-23 0,0 0,0 0,23 0,-47 0,24 0,0 0,-24 0,24 0,-24 0,48 0,-25 0,1 0,0 0,47 0,-47 0,0 0,24 0,-24 0,-24 0,47 0,-23 0,0 0,23 0,1 0,0 0,23 0,24 0,-23 0,23 0,-24 0,25 0,-1 0,-24 0,1 0,-1 0,24 0,-23 0,-1 0,25 0,-25 0,48 0,24 0,-48 0,48 0,-71 0,47 0,-48 0,24 0,-23 0,-25 0,25 0,-25 0,25 0,-25 0,1 0,0 0,-1 0,25 0,-25 0,49 0,-49 0,25 0,23 0,0 0,24 0,-23 0,-49 0,48 0,-23 0,-1 0,1 0,23 0,-24 0,1 0,-1 0,-47 0,0 0,24-24,-25 24,1 0,-24 0,48 0,-24 0,-24 0,23-23,1 23,0 0,0 0,0 0,23 0,1 0,0 0,-1 0,1 0,23 0,-47 0,24 0,-25 0,49 0,-1 0,1 0,-1 0,-23 0,0 0,-1 0,25 0,-49 0,25 0,-24 0,23 0,-23 0,0 0,24 0,-25 0,1 0,24 0,-24 0,0 0,-1 0,1 0,0 0,24 0,-25 0,1 0,0 0,0 0,0 0,23 0,-23 0,0 0,24 0,-48 0,23 0,-23 0,24 0,-24 0,24 0,0 0,23 0,-23 0,24 0,-24 0,47 0,-23 23,-1-23,1 0,0 24,23-24,-47 0,0 0,0 0,-24 0,23 0,1 0,24 0,-48 0,24 0,-24 0,23 0,1 0,0 0,0 0,0 0,23 0,-47 0,24 0,-24 0,24 0,0 0,-24 0,23 0,1 0,0 0,-24-24,24 24,-24 0,24 0,-24 0,0 0,24 0,-1 0,1 0,0 0,24 0,23 0,-23-23</inkml:trace>
  <inkml:trace contextRef="#ctx0" brushRef="#br0" timeOffset="171164.2972">19478 12478,'0'0,"24"0,0 0,24 0,23 0,24 24,24-24,0 0,24 0,-24 0,24 0,-24 0,0 0,0 0,-47 0,-1 0,1 0,-25 0,25 0,-48 0,-1 0,1 0,-24 0,24 0,0 0,-24 0,24 0</inkml:trace>
  <inkml:trace contextRef="#ctx0" brushRef="#br0" timeOffset="173083.1095">2333 13645,'0'0,"24"0,-24 0,24 0,-24 0,24 0,-1 0,1 0,0 0,0 0,24 0,-25 0,1 0,0 0,24 0,-48 0,47 0,-47 0,24 0,24 0,-24 0,-1 0,25 0,-24 0,0 0,23 0,1 0,-24 0,23 0,1 0,23 0,-23 0,0 0,-1 0,25 0,-25 0,25 0,-25 0,1 0,0 0,-1 0,-23 0,-24 0,48 0,-1 0,-47 0,24 0,0 0,0 0,-24 0,23 0,-23 0,48 0,-48 0,48 0,-48 0,24 0,-1 0,-23 0,24 0,0 0,-24 0,24 0,-24 0,24 0,-1 0,1 0,-24 0,48 0,-24 0,0 0,-24 0,23 0,-23 0,24 0,-24 0,24 0</inkml:trace>
  <inkml:trace contextRef="#ctx0" brushRef="#br0" timeOffset="174424.7181">4762 13668,'0'0,"24"0,-24 0,71 0,-23 24,47 0,-23-24,71 24,-48-24,0 0,-24 0,1 0,-1 0,1 24,-72-24,24 0,-24 0,47 0,-23 0</inkml:trace>
  <inkml:trace contextRef="#ctx0" brushRef="#br0" timeOffset="177872.3402">8763 13668,'0'0,"0"0,23 0,-23 0,48 0,-48 0,48 0,-24-23,-1 23,1 0,0 0,24 0,-1 0,25 0,-25 0,25 0,23 0,-24 0,25 0,-25 0,24 0,-23 0,23 0,-24 0,1 0,-25 23,25-23,-1 0,-23 0,47 0,24 0,-23 0,-1 0,-24 0,1 0,-1 0,-23 24,47-24,24 0,-47 0,-1 0,48 0,24 0,-24 0,24 24,-48-24,48 0,-24 0,24 0,-72 0,25 0,-25 0,24 0,-23 24,-1-24,1 0,-25 0,1 0,-1 0,1 0,23 0,-23 0,24 0,-1 0,-23 0,-25 0,25 0,-24 0,0 0,-24 0,24 0,-24 0,23 0,-23 0,24 0,0 0,24 0,-48 0,23 0,1 0,0 0,-24 0,24 0,-24 0,24 0,-24 0,23 0,1 0,-24 0,24 0</inkml:trace>
  <inkml:trace contextRef="#ctx0" brushRef="#br0" timeOffset="184377.5819">13978 11501,'0'-23,"0"23,23 0,1 0,0 0,24-24,-1 0,1 24,23-24,1 24,-48 0,47-47,-23 47,-25 0,1 0</inkml:trace>
  <inkml:trace contextRef="#ctx0" brushRef="#br0" timeOffset="186046.7926">14144 11501,'24'0,"-24"0,0 0,0 0,0 0,24 24,-24 0,0 0,0-24,0 24,0 23,0-23,0 24,0-1,0-23,0 0,0 0</inkml:trace>
  <inkml:trace contextRef="#ctx0" brushRef="#br0" timeOffset="186842.3977">13978 11906,'0'0,"23"0,-23 0,48 0,23 0,-23 0,0 0,-24 0,23 0,-23 0,0 0,0 0,-24 0,23 0</inkml:trace>
  <inkml:trace contextRef="#ctx0" brushRef="#br0" timeOffset="191647.2285">14478 11740,'0'0,"0"0,0 23,0-23,0 24,0-24,0 24,0-24,0 0,0 0,0 0,0-24,0 0,0 24,0-23,0 23,0-24,0 0,0 0,0 0,0 0,0 24,0-23,0 23,0-24,0 24,0 0,23 0,-23 0,24 0,0 0,-24-24,24 24,-24 0,0 0,24 0,-1 0,-23 0,24 0,-24 0,24 24,-24-24,24 0,-24 24,24-24,-24 0,0 47,24-47,-24 24,0-24,0 24,23-24,-23 24,0-24,0 24,24-24,-24 0,0 23,0-23,0 24,24-24,-24 0</inkml:trace>
  <inkml:trace contextRef="#ctx0" brushRef="#br0" timeOffset="195157.251">15192 11668,'0'0,"0"0,0 0,0 0,0-24,0 24,-24 0,24 0,-24 0,24 0,-23 0,23 0,0 24,0-24,0 24,0-24,0 24,0-24,0 24,0-1,0-23,0 24,0-24,0 24,0 0,23-24,-23 0,24 24,-24-24,24 0,0 0,-24 0,24 0,-24 0,23 0,-23 0,24 0,0 0,-24 0,24-24,-24 0,0 24,0-24,0 0,0 1,0 23,0 0,0-24,0 24,0-24,0 24,-24 0,0 0,24-24,0 0,0 24,0 0,-24 0,24 0,-23 0,23 0,-24 0,0 0</inkml:trace>
  <inkml:trace contextRef="#ctx0" brushRef="#br0" timeOffset="196108.8571">15263 11382,'0'0,"0"24,0-24,0 24,0-24,0 24,0 0,0-1,0 1,0 0,0-24,0 24,0 0,24-1,-24 1,0-24,24 0,-24 24,0 0,0-24,0 0,0 24,24-24,-24 24,0-24,0 23,0 1,0-24,0 0,24 0,-24 24,23-24,-23 24,24 0,-24-24,24 0,-24 0,24 0,-24-24</inkml:trace>
  <inkml:trace contextRef="#ctx0" brushRef="#br0" timeOffset="196748.4612">15621 11644,'0'0,"0"24,0 0,0-24,0 24,0 0,0-24,0 23,0-23,0 24,0 0,23-24,-23 24,0-24,0 0,0 0,0-24</inkml:trace>
  <inkml:trace contextRef="#ctx0" brushRef="#br0" timeOffset="197216.464">15478 11216,'0'23,"24"-23,-24 0,0 24,0-24,0 24,0-24,0 24</inkml:trace>
  <inkml:trace contextRef="#ctx0" brushRef="#br0" timeOffset="198636.0733">15906 11692,'0'-24,"-23"24,23 0,-24 0,0 0,24 0,-24 0,24 0,0 0,-24 0,1 24,23-24,-24 0,24 24,0-24,0 24,0-1,0-23,0 24,0-24,0 24,24 0,-1 0,-23-24,24 23,-24-23,48 24,-48-24,47 0,-47 0,24 0,-24 0,0 0,24-24,-24 24,0-23,0 23,0-48,0 24,0 24,0-24,0 1,0 23,0 0,0-24,0 24,-24-24,24 0,0 24,0 0,-24 0,1 0,23 0</inkml:trace>
  <inkml:trace contextRef="#ctx0" brushRef="#br0" timeOffset="199806.0808">16002 11692,'0'0,"23"0,-23 24,0-24,0 24,24-1,-24 1,0-24,24 24,0 0,0-24,-24 24,0-24,23 23,-23-23,0 0,-23 0,-1-23,24 23,-24-48,24 48,-24-24,24 24,-24-24,24 1,0 23,0 0,-23 0,23-24,0 24,0 0,-24-24,24 0,0 24,-24-24,24 24,0-24,0 24,0-23,0-1,0 24,0-24,-24 24,24 0,0-24,0 0,0 24,-24-23,24 23,0 0,-23-24,-1 24,24 0,-24 0,24 0,-24 0,24-24,0 24,-24 0,1 0,23 0,-24 0,24 0,0 0,0 0,0 24,0-24,0 24</inkml:trace>
  <inkml:trace contextRef="#ctx0" brushRef="#br0" timeOffset="201366.0908">16216 11716,'0'0,"0"24,0-1,0-23,0 24,24-24,-24 24,24 0,-24-24,0 24,0-24,0 0,0 0,0 0,0 0,-24-24,24 0,0 0,0 0,-24 1,24 23,0-24,0 0,0 24,0 0,0-24,0 24,0-24,0 24,24-24,0 24,-24-23,23 23,-23 0,0 0,24 0,-24 0,24 0,0 0,-24 0,24 23,-24-23,23 24,1-24,0 24,-24 0,24 0,-24-24,0 24,24-1,-24 1,0 0,24-24,-24 24,0-24,23 24,-23-24,0 0,0 0,24 0</inkml:trace>
  <inkml:trace contextRef="#ctx0" brushRef="#br0" timeOffset="202941.7009">16811 11573,'0'0,"-24"0,24 0,-23 0,23 0,-48 0,48 0,-24 0,24 0,-24 0,1 0,23 0,-24 0,24 0,-24 0,24 0,0 0,0 0,0 24,0-1,0-23,0 24,0-24,24 0,-24 24,24-24,-1 24,1-24,-24 0,24 0,0 0,-24 24,24-24,-24 0,23 0,1 0,-24 0,0 0,24 24,-24-24,0 23,0 1,0-24,0 0,0 0,0 0,0 24,0-24,-24 0,0 0,24 0,-23 0,23 0,-24 0,0 0,24 0,-24 0,24 0,-24 0,24 0,-23 0,-1 0,24 0,-24 0,24-24,0 0</inkml:trace>
  <inkml:trace contextRef="#ctx0" brushRef="#br0" timeOffset="205453.317">14216 12168,'0'0,"0"0,24 0,-24 0,23 0,-23 0,48 0,-24 0,0 0,23 0,-23 0,24 0,23 0,24 0,-23 0,47 0,-24 0,-23 0,-1 0,0 0,-23 0,0 0,23 0,-23 0,23 0,1 0,23 0,-24 0,1 24,-1-24,-23 0,23 0,-47 0,-24 0,48 0,-48 0,23 0,1 0,24 0,-1 0,25 0,-48 0,23 0,-23 0,-24 0,24 0,-24 0,0 0,24 0,0 0,-24-24,0 24,23 0,-23 0,24 0,0 0,-24 0,24 0,-24 0,0 0,24 0</inkml:trace>
  <inkml:trace contextRef="#ctx1" brushRef="#br0">2964 15203,'0'13,"15"0,-15-13,0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0,8 23,-8-23,0 0,3 28,-3-28,0 0,0 0,0 0,0 0,0 0,0 0,0 0,0 0,0 0,0 0,0 0,0 0,0 0,0 0,0 0,0 0,0 0,0 0,0 0,0 0,0 0,0 0,0 0,0 0,0 0,0 0,0 0,0 0,0 0,0 0,0 0,0 0,0 0,0 0,0 0,0 0,0 0,0 0,0 0,0 0,0 0,0 0,0 0,0 0,0 0,0 0,0 0,0 0,0 0,0 0,0 0,0 0,0 0,0 0,0 0,0 0,0 0,0 0,0 0,0 0,0 0,0 0,0 0,0 0,0 0,0 0,0 0,0 0,0 0,10 22,-10-22,0 0,0 0,0 0,0 0,0 0,13 18,-13-18,0 0,0 0,0 0,0 0,0 0,0 0,0 0,0 0,0 0,0 0,0 0,0 0,0 0,0 0,0 0,0 0,0 0,0 0,0 0,0 0,0 0,0 0,0 0,0 0,0 0,0 0,0 0,0 0,0 0,0 0,0 0,0 0,0 0,0 0,0 0,0 0,0 0,0 0,0 0,0 0,0 0,0 0,0 0,0 0,0 0,0 0,0 0,0 0,0 0,0 0,0 0,0 0,0 0,0 0,0 0,0 0,0 0,0 0,0 0,0 0,0 0,0 0,0 0,0 0,0 0,0 0,0 0,10 24,-10-24,0 0,0 0,0 0,0 0,0 0,0 0,0 0,-2 27,2-27,0 0,0 0,0 0,0 0,0 0,0 0,0 0,0 0,0 0,0 0,0 0,0 0,0 0,0 0,0 0,0 0,0 0,0 0,0 0,0 0,0 0,0 0,0 0,0 0,0 0,0 0,0 0,0 0,0 0,0 0,0 0,0 0,0 0,0 0,0 0,0 0,0 0,0 0,0 0,0 0,0 0,0 0,0 0,0 0,0 0,0 0,0 0,0 0,0 0,0 0,0 0,0 0,0 0,0 0,0 0,0 0,0 0,0 0,0 0,0 0,0 0,0 0,0 0,0 0,0 0,10 22,-10-22,0 0,0 0,0 0,0 0,0 0,0 0,0 0,0 0,0 0,13 24,-13-24,0 0,0 0,0 0,0 0,0 0,0 0,0 0,0 0,0 0,0 0,0 0,0 0,0 0,0 0,0 0,0 0,0 0,0 0,0 0,0 0,0 0,0 0,0 0,0 0,0 0,0 0,0 0,0 0,0 0,0 0,0 0,0 0,0 0,0 0,0 0,0 0,0 0,0 0,0 0,0 0,0 0,0 0,0 0,0 0,0 0,0 0,0 0,0 0,0 0,0 0,0 0,0 0,0 0,0 0,0 0,0 0,0 0,0 0,0 0,0 0,0 0,0 0,0 0,5 3,-5-3,0 0,0 0,0 0,0 0,0 0,0 0,0 0,0 0,0 0,0 0,0 0,5 0,-5 0,0 0,0 0,0 0,0 0,0 0,0 0,0 0,0 0,0 0,0 0,0 0,0 0,0 0,0 0,0 0,0 0,0 0,0 0,0 0,0 0,0 0,0 0,0 0,0 0,0 0,0 0,0 0,0 0,0 0,0 0,0 0,0 0,0 0,0 0,0 0,0 0,0 0,0 0,0 0,0 0,0 0,0 0,0 0,0 0,0 0,0 0,0 0,0 0,0 0,0 0,0 0,0 0,0 0,0 0,0 0,0 0,0 0,0 0,0 0,0 0,0 0,-5 0,5 0,0 0,0 0,0 0,0 0,0 0,0 0,0 0,0 0,0 0,0 0,0 0,0 0,0 0,-5 9,5-9,0 0,0 0,0 0,0 0,0 0,0 0,0 0,0 0,0 0,0 0,0 0,0 0,0 0,0 0,0 0,0 0,0 0,0 0,0 0,0 0,0 0,0 0,0 0,0 0,0 0,0 0,0 0,0 0,0 0,0 0,0 0,0 0,0 0,0 0,0 0,0 0,0 0,0 0,0 0,0 0,0 0,0 0,0 0,0 0,0 0,0 0,0 0,0 0,0 0,0 0,0 0,0 0,0 0,0 0,0 0,0 0,0 0,0 0,0 0,8 0,-8 0,0 0,0 0,0 0,0 0,0 0,0 0,0 0,0 0,0 0,0 0,0 0,0 0,0 0,0 0,0 0,10 0,-10 0,0 0,0 0,0 0,0 0,0 0,0 0,0 0,0 0,0 0,0 0,0 0,0 0,0 0,0 0,0 0,0 0,0 0,0 0,0 0,0 0,0 0,0 0,0 0,0 0,0 0,0 0,0 0,0 0,0 0,0 0,0 0,0 0,0 0,0 0,0 0,0 0,0 0,0 0,0 0,0 0,0 0,0 0,0 0,0 0,0 0,0 0,0 0,0 0,0 0,0 0,0 0,0 0,0 0,0 0,0 0,0 0,0 0,18 3,-18-3,0 0,0 0,0 0,0 0,0 0,0 0,0 0,0 0,0 0,0 0,0 0,0 0,0 0,0 0,0 0,0 0,0 0,-10 20,10-20,0 0,0 0,0 0,0 0,0 0,0 0,0 0,0 0,0 0,0 0,0 0,0 0,0 0,0 0,0 0,0 0,0 0,0 0,0 0,0 0,0 0,0 0,0 0,0 0,0 0,0 0,0 0,0 0,0 0,0 0,0 0,0 0,0 0,0 0,0 0,0 0,0 0,0 0,0 0,0 0,0 0,0 0,0 0,0 0,0 0,0 0,0 0,0 0,0 0,0 0,0 0,0 0,0 0,0 0,0 0,-5 26,5-26,0 0,0 0,0 0,0 0,0 0,0 0,0 0,0 0,0 0,0 0,0 0,0 0,0 0,0 0,0 0,0 0,0 0,0 0,0 0,5 11,-5-11,0 0,0 0,0 0,0 0,0 0,0 0,0 0,0 0,0 0,0 0,0 0,0 0,0 0,0 0,0 0,0 0,0 0,0 0,0 0,0 0,0 0,0 0,0 0,0 0,0 0,0 0,0 0,0 0,0 0,0 0,0 0,0 0,0 0,0 0,0 0,0 0,0 0,0 0,0 0,0 0,0 0,0 0,0 0,0 0,0 0,0 0,0 0,0 0,0 0,0 0,0 0,0 0,0 0,15 0,-15 0,0 0,0 0,0 0,0 0,0 0,0 0,0 0,0 0,0 0,0 0,0 0,0 0,0 0,0 0,0 0,0 0,0 0,0 0,0 0,0 0,0 0,8-14,-8 14,0 0,0 0,0 0,0 0,0 0,0 0,0 0,0 0,0 0,0 0,0 0,0 0,0 0,0 0,0 0,0 0,0 0,0 0,0 0,0 0,0 0,0 0,0 0,0 0,0 0,0 0,0 0,0 0,0 0,0 0,0 0,0 0,0 0,0 0,0 0,0 0,0 0,0 0,0 0,0 0,0 0,0 0,0 0,0 0,0 0,0 0,0 0,0 0,0 0,0 0,0 0,-3 14,3-14,0 0,0 0,0 0,0 0,0 0,0 0,0 0,0 0,0 0,0 0,0 0,0 0,0 0,0 0,0 0,0 0,0 0,0 0,0 0,0 0,0 0,0 0,0 0,-15 0,15 0,0 0,0 0,0 0,0 0,0 0,0 0,0 0,0 0,0 0,0 0,0 0,0 0,0 0,0 0,0 0,0 0,0 0,0 0,0 0,0 0,0 0,0 0,0 0,0 0,0 0,0 0,0 0,0 0,0 0,0 0,0 0,0 0,0 0,0 0,0 0,0 0,0 0,0 0,0 0,0 0,0 0,0 0,0 0,0 0,0 0,0 0,0 0,0 0,0 0,-15 8,15-8,0 0,0 0,0 0,0 0,0 0,0 0,0 0,0 0,0 0,0 0,0 0,0 0,0 0,0 0,0 0,0 0,0 0,0 0,0 0,0 0,0 0,0 0,0 0,0 0,0 0,2-14,-2 14,0 0,0 0,0 0,0 0,0 0,0 0,0 0,0 0,0 0,0 0,0 0,0 0,0 0,0 0,0 0,0 0,0 0,0 0,0 0,0 0,0 0,0 0,0 0,0 0,0 0,0 0,0 0,0 0,0 0,0 0,0 0,0 0,0 0,0 0,0 0,0 0,0 0,0 0,0 0,0 0,0 0,0 0,0 0,0 0,0 0,0 0,0 0,8-18,-8 18,0 0,0 0,0 0,0 0,0 0,0 0,0 0,0 0,0 0,0 0,0 0,0 0,0 0,0 0,0 0,0 0,0 0,0 0,0 0,0 0,0 0,0 0,0 0,0 0,0 0,0 0,0 0,25-9,-25 9,0 0,0 0,0 0,0 0,0 0,0 0,0 0,0 0,0 0,0 0,0 0,0 0,0 0,0 0,0 0,0 0,0 0,0 0,0 0,0 0,0 0,0 0,0 0,0 0,0 0,0 0,0 0,0 0,0 0,0 0,0 0,0 0,0 0,0 0,0 0,0 0,0 0,0 0,0 0,0 0,0 0,0 0,0 0,0 0,0 0,-10 19,10-19,0 0,0 0,0 0,0 0,0 0,0 0,0 0,0 0,0 0,0 0,0 0,0 0,0 0,0 0,0 0,0 0,0 0,0 0,0 0,0 0,0 0,0 0,0 0,0 0,0 0,0 0,0 0,0 0,0 0,-15 26,15-26,0 0,0 0,0 0,0 0,0 0,0 0,0 0,0 0,0 0,0 0,0 0,0 0,0 0,0 0,0 0,0 0,0 0,0 0,0 0,0 0,0 0,0 0,0 0,0 0,0 0,0 0,0 0,0 0,0 0,0 0,0 0,0 0,0 0,0 0,0 0,0 0,0 0,0 0,0 0,0 0,0 0,0 0,0 0,-10 23,10-23,0 0,0 0,0 0,0 0,0 0,0 0,0 0,0 0,0 0,0 0,0 0,0 0,0 0,0 0,0 0,0 0,0 0,0 0,0 0,0 0,0 0,0 0,0 0,0 0,0 0,0 0,0 0,0 0,0 0,0 0,0 0,23-8,-23 8,0 0,0 0,0 0,0 0,0 0,0 0,0 0,0 0,0 0,0 0,0 0,0 0,0 0,0 0,0 0,0 0,0 0,0 0,0 0,0 0,0 0,0 0,0 0,0 0,0 0,0 0,0 0,0 0,0 0,0 0,0 0,0 0,0 0,0 0,0 0,0 0,0 0,0 0,0 0,0 0,0 0,21-15,-21 15,0 0,0 0,0 0,0 0,0 0,0 0,0 0,0 0,0 0,0 0,0 0,0 0,0 0,0 0,0 0,0 0,0 0,0 0,0 0,0 0,0 0,0 0,0 0,0 0,0 0,0 0,0 0,0 0,0 0,0 0,0 0,0 0,0 0,0-12,0 12,0 0,0 0,0 0,0 0,0 0,0 0,0 0,0 0,0 0,0 0,0 0,0 0,0 0,0 0,0 0,0 0,0 0,0 0,0 0,0 0,0 0,0 0,0 0,0 0,0 0,0 0,0 0,0 0,0 0,0 0,0 0,0 0,0 0,0 0,0 0,0 0,0 0,0 0,0 0,-14 8,14-8,0 0,0 0,0 0,0 0,0 0,0 0,0 0,0 0,0 0,0 0,0 0,0 0,0 0,0 0,0 0,0 0,0 0,0 0,0 0,0 0,0 0,0 0,0 0,0 0,0 0,0 0,0 0,0 0,0 0,0 0,0 0,0 0,0 0,0 0,0 0,-15 8,15-8,0 0,0 0,0 0,0 0,0 0,0 0,0 0,0 0,0 0,0 0,0 0,0 0,0 0,0 0,0 0,0 0,0 0,0 0,0 0,0 0,0 0,0 0,0 0,0 0,0 0,0 0,0 0,0 0,0 0,0 0,0 0,0 0,0 0,0 0,0 0,0 0,0 0,15-27,-15 27,0 0,0 0,0 0,0 0,0 0,0 0,0 0,0 0,0 0,0 0,0 0,0 0,0 0,0 0,0 0,0 0,0 0,0 0,0 0,0 0,0 0,0 0,0 0,0 0,0 0,0 0,0 0,0 0,0 0,0 0,0 0,0 0,0 0,0 0,0 0,0 0,14-17,-14 17,0 0,0 0,0 0,0 0,0 0,0 0,0 0,0 0,0 0,0 0,0 0,0 0,0 0,0 0,0 0,0 0,0 0,0 0,0 0,0 0,0 0,0 0,0 0,0 0,0 0,0 0,0 0,0 0,0 0,0 0,0 0,0 0,0 0,0 0,0 0,4-13,-4 13,0 0,0 0,0 0,0 0,0 0,0 0,0 0,0 0,0 0,0 0,0 0,0 0,0 0,0 0,0 0,0 0,0 0,0 0,0 0,0 0,0 0,0 0,0 0,0 0,0 0,0 0,0 0,0 0,0 0,0 0,0 0,0 0,0 0,0 0,-15 22,15-22,0 0,0 0,-13 22,13-22,0 0,0 0,0 0,0 0,0 0,0 0,0 0,0 0,0 0,0 0,0 0,0 0,0 0,0 0,0 0,0 0,0 0,0 0,0 0,0 0,0 0,0 0,0 0,0 0,0 0,0 0,0 0,0 0,0 0,0 0,0 0,0 0,0 17,0-17,0 0,0 0,0 0,0 0,0 0,0 0,0 0,0 0,0 0,0 0,0 0,0 0,0 0,0 0,0 0,0 0,0 0,0 0,0 0,0 0,0 0,0 0,0 0,0 0,0 0,0 0,0 0,0 0,0 0,0 0,0 0,28-8,-28 8,0 0,0 0,0 0,0 0,0 0,0 0,0 0,0 0,13-12,-13 12,0 0,0 0,0 0,0 0,0 0,0 0,0 0,0 0,0 0,0 0,0 0,0 0,0 0,0 0,0 0,0 0,0 0,0 0,0 0,0 0,0 0,0 0,0 0,0 0,0 0,0 0,0 0,0 0,0 0,5-14,-5 14,0 0,0 0,0 0,0 0,0 0,0 0,0 0,0 0,0 0,0 0,0 0,0 0,0 0,0 0,0 0,0 0,0 0,0 0,0 0,0 0,0 0,0 0,0 0,0 0,0 0,0 0,0 0,0 0,-15 17,15-17,0 0,0 0,0 0,0 0,0 0,0 0,0 0,0 0,0 0,0 0,0 0,0 0,0 0,0 0,-13 13,13-13,0 0,0 0,0 0,0 0,0 0,0 0,0 0,0 0,0 0,0 0,0 0,0 0,0 0,0 0,0 0,0 0,0 0,0 0,0 0,0 0,0 0,0 0,0 0,0 0,0 0,0 0,-8-8,8 8,0 0,0 0,0 0,0 0,0 0,0 0,0 0,0 0,0 0,0 0,0 0,0 0,0 0,0 0,0 0,0 0,0 0,0 0,0 0,0 0,0 0,0 0,0 0,0 0,0 0,8-27,-8 27,0 0,0 0,0 0,0 0,0 0,0 0,0 0,0 0,0 0,0 0,0 0,0 0,0 0,0 0,0 0,0 0,0 0,0 0,0 0,0 0,6-14,-6 14,0 0,0 0,0 0,0 0,0 0,0 0,0 0,0 0,0 0,0 0,0 0,0 0,0 0,0 0,0 0,0 0,0 0,0 0,0 0,0 0,0 0,0 0,0 0,-6-4,6 4,0 0,0 0,0 0,0 0,0 0,0 0,0 0,0 0,0 0,0 0,0 0,0 0,0 0,0 0,0 0,0 0,0 0,0 0,0 0,0 0,0 0,0 0,-8 13,8-13,0 0,0 0,0 0,0 0,0 0,0 0,0 0,0 0,0 0,0 0,0 0,0 0,0 0,0 0,0 0,0 0,0 0,0 0,0 0,0 0,0 0,-5 24,5-24,0 0,0-6,0 6,0 0,0 0,0 0,0 0,0 0,0 0,0 0,0 0,0 0,0 0,0 0,0 0,0 0,0 0,0 0,0 0,0 0,0 0,0 0,13-5,-13 5,0 0,0 0,0 0,0 0,0 0,0 0,0 0,0 0,0 0,0 0,0 0,0 0,0 0,0 0,0 0,0 0,0 0,0 0,0 5,0-5,0 0,0 0,0 0,0 0,0 0,0 0,0 0,0 0,0 0,0 0,0 0,0 0,0 0,0 0,0 0,0 0,0 0,-5 22,5-22,0 0,0 0,0 0,0 0,0 0,0 0,0 0,0 0,0 0,0 0,0 0,0 0,0 0,-3 4,3-4,0 0,0 0,0 0,0 0,0 0,0 0,0 0,0 0,0 0,0 0,0 0,0 0,0 0,0 0,0 0,0-4,0 4,0 0,0 0,0 0,0 0,0 0,0 0,0 0,0 0,0 0,0 0,0 0,0 0,0 0,0 0,0-13,0 13,0 0,0 0,0 0,0 0,0 0,0 0,0 0,0 0,0 0,0 0,0 0,0 0,0 0,-5-14,5 14,0 0,0 0,0 0,0 0,0 0,0 0,0 0,0 0,0 0,0 0,0 0,0 0,-10-3,10 3,0 0,0 0,0 0,0 0,0 0,0 0,0 0,0 0,0 0,0 0,0 8,0-8,0 0,0 0,0 0,0 0,0 0,0 0,0 0,0 0,0 0,0 0,15 0,-15 0,0 0,0 0,0 0,0 0,0 0,0 0,0 0,0 0,0 0,8 6,-8-6,0 0,0 0,0 0,0 0,0 0,0 0,0 0,0 0,6 3,-6-3,0 0,0 0,0 0,0 0,0 0,0 0,0 0,4 9,-4-9,0 0,0 0,0 0,0 0,0 0,0 0,8 8,-8-8,0 0,0 0,0 0,0 0,0 0,18 11,-18-11,0 0,0 0,0 0,0 0,34-15,-34 15,0 0,0 0,0 0,-10-12,10 12,0 0,0 0,-14-15,14 15,0 0,-4-3,4 3</inkml:trace>
  <inkml:trace contextRef="#ctx1" brushRef="#br0" timeOffset="537271.4444">11824 15841,'0'0,"0"5,0-5,0 0,0 0,0 0,0 0,0 0,0 0,0 0,0 0,0 0,0 0,0 0,0 0,0 0,0 0,0 0,0 4,0-4,0 0,0 0,0 0,0 0,0 0,0 0,0 0,0 0,0 0,0 0,0 0,0 0,0 0,0 0,6 7,-6-7,0 0,0 0,0 0,0 0,0 0,0 0,0 0,0 0,0 0,0 0,0 0,0 0,0 0,4 3,-4-3,0 0,0 0,0 0,0 0,0 0,0 0,0 0,0 0,0 0,0 0,0 0,0 0,3 10,-3-10,0 0,0 0,0 0,0 0,0 0,0 0,0 0,5 13,-5-13,0 0,0 0,0 0,0 0,0 0,0 0,0 0,0 0,0 0,0 0,8 9,-8-9,0 0,0 0,0 0,0 0,0 0,0 0,0 0,0 0,0 0,29 0,-29 0,0 0,0 0,0 0,0 0,0 0,0 0,0 0,0 0,26 4,-26-4,0 0,0 0,0 0,0 0,0 0,0 0,0 0,28 5,-28-5,0 0,0 0,0 0,0 0,0 0,0 0,31 9,-31-9,0 0,0 0,0 0,0 0,0 0,46 8,-46-8,0 0,0 0,0 0,0 0,46 11,-46-11,0 0,0 0,0 0,50 4,-50-4,0 0,0 0,51-4,-51 4,0 0,41 13,-41-13,36 22,-8-17,1-10,-8 10,2-5,-10 0,5 4,-5 6,7-7,-7 2,5 6,5-3,0-8,9-4,-12 0,1-3,2 3,18 8,5-4,0 0,1 7,-1-3,-7 18,-3 1,-8-15,-2 28,3-8,-8-23,15-28,7 5,25-1,4 47,2 4,-10-5,-10-31,-7-19,-6 15,-4 8,-1 0,28-6,-13 6,8-5,-6 20,13-10,-7-1,4-8,-7-11,-5-5,-29 4,6 3,-2 4,2 4,0 2,-13-2,3 5,-10 13,10 5,-5 2,-3-12,-10-13,5 2,-10-4,14 14,0-4,-18-13,-5 6,7 4,19 11,-4 9,2-20,-15-17,-13 7,5-7,26 41,-3-4,-10-20,-69-7,31 7,-7 0,77 35,-6-22,-57-26,-19-20</inkml:trace>
  <inkml:trace contextRef="#ctx1" brushRef="#br0" timeOffset="595428.6172">13080 15920,'0'13,"-5"-8,5-5,0 0,0 0,0 0,-18-9,18 9,0 0,0 0,0-4,0 4,0 0,5-5,-5 5</inkml:trace>
  <inkml:trace contextRef="#ctx1" brushRef="#br0" timeOffset="598564.2372">12714 15978,'-5'5,"5"-5,0 0,0 0,0 0,0 0,0 0,0 0,0 0,0 0,0 0,0 0,0 0,0 0,0 0,0 0,0 0,0 0,0 0,0 0,0 0,0 0,0 0,0 0,0 0,0 0,0 0,0 0,0 0,0 0,0 0,0 0,10-8,-10 8,0 0,0 0,0 0,0 0,0 0,0 0,0 0,0 0,0 0,0 0,0 0,0 0,0 0,0 0,0 0,0 0,0 0,0 0,0 0,0 0,0 0,0 0,0 0,0 0,0 0,0 0,0 0,0 0,0 0,0 0,0 0,0 0,0 0,0 0,0 0,0 0,0 0,0 0,0 0,0 0,0 0,4 0,-4 0,0 0,0 0,0 0,0 0,0 0,0 0,0 0,0 0,0 0,0 0,0 0,0 0,0 0,0 0,0 0,0 0,0 0,0 0,0 0,0 0,0 0,0 0,0 0,0 0,0 0,0 0,32-28,-32 28,0 0,0 0,0 0,0 0,0 0,0 0,0 0,0 0,0 0,0 0,0 0,0 0,0 0,0 0,0 0,0 0,0 0,0 0,0 0,0 0,0 0,0 0,0 0,0 0,0 0,28-9,-28 9,0 0,0 0,0 0,0 0,0 0,0 0,0 0,0 0,0 0,0 0,0 0,0 0,0 0,0 0,0 0,0 0,0 0,0 0,0 0,0 0,33-9,-33 9,0 0,0 0,0 0,0 0,0 0,0 0,0 0,0 0,0 0,0 0,0 0,0 0,0 0,0 0,0 0,0 0,0 0,0 0,0 0,0 0,0 0,0 0,0 0,-23 22,23-22,0 0,0 0,0 0,0 0,0 0,0 0,0 0,0 0,0 0,0 0,0 0,0 0,0 0,0 0,0 0,0 0,0 0,0 0,0 0,0 0,0 0,0 0,-25 28,25-28,0 0,0 0,0 0,0 0,0 0,0 0,0 0,0 0,0 0,0 0,0 0,0 0,0 0,0 0,0 0,0 0,0 0,0 0,0 0,0 0,0 0,-8 16,8-16,0 0,44 42,-44-42,0 0,0 0,0 0,0 0,0 0,0 0,0 0,0 0,0 0,0 0,0 0,0 0,0 0,0 0,0 0,0 0,0 0,0 0,0 0,38 18,-38-18,0 0,0 0,0 0,0 0,0 0,0 0,0 0,0 0,0 0,0 0,0 0,0 0,0 0,0 0,0 0,0 0,0 0,0 0,31 4,-31-4,0 0,0 0,0 0,0 0,0 0,0 0,0 0,0 0,0 0,0 0,0 0,0 0,0 0,0 0,0 0,0 0,0 0,-5-18,5 18,0 0,0 0,0 0,0 0,0 0,0 0,0 0,0 0,0 0,0 0,0 0,0 0,0 0,-13-17,13 17,0 0,0 0,0 0,0 0,0 0,0 0,0 0,0 0,0 0,0 0,0 0,0 0,0 0,0 0,0 0,-25-14,25 14,0 0,0 0,0 0,0 0,0 0,0 0,0 0,0 0,0 0,0 0,0 0,0 0,0 0,0 0,0-8,0 8,0 0,0 0,0 0,0 0,0 0,0 0,0 0,0 0,0 0,0 0,0 0,0 0,0 0,-11 0,11 0,0 0,0 0,0 0,0 0,0 0,0 0,0 0,0 0,0 0,0 0,0 0,0 0,-13 4,13-4,0 0,0 0,0 0,0 0,0 0,0 0,0 0,0 0,0 0,0 0,3-15,-3 15,0 0,0 0,0 0,0 0,0 0,0 0,0 0,0 0,0 0,0 0,10-8,-10 8,0 0,0 0,0 0,0 0,0 0,0 0,0 0,0 0,0 0,0-4,0 4,0 0,0 0,0 0,0 0,0 0,0 0,0 0,0 0,-33 27,33-27,0 0,0 0,0 0,0 0,0 0,0 0,0 0,-41 0,41 0,0 0,0 0,0 0,0 0,0 0,0 0,23-15,-23 15,0 0,0 0,0 0,0 0,0 0,-31-22,31 22,0 0,0 0,0 0,0 0,-41-22,41 22,0 0,0 0,0 0,-32-5,32 5,0 0,0 0,-23 5,23-5,0 0,-23 13,23-13</inkml:trace>
  <inkml:trace contextRef="#ctx1" brushRef="#br0" timeOffset="604008.672">13084 15848,'0'4,"0"1,0-5,0 0,0 0,0 0,0 0,0 0,0 0,0 0,0 0,0 0,0 0,0 0,0 0,0 0,0 0,0 0,0 0,0 0,0 0,0 0,0 0,0 0,0 0,0 0,0 0,0 0,0 0,0 0,0 0,0 0,0 0,0 0,0 0,0 0,0 0,0 0,0 0,0 0,0 0,0 0,0 0,0 0,0 0,0 0,0 0,0 0,0 0,0 0,0 0,0 0,0 0,0 0,0 0,0 3,0-3,0 0,0 0,0 0,0 0,0 0,0 0,0 0,0 0,0 0,0 0,0 0,0 0,0 0,0 0,0 0,0 0,0 0,0 0,0 0,0 0,0 5,0-5,0 0,0 0,0 0,0 0,0 0,0 0,0 0,0 0,0 0,0 0,0 0,0 0,0 0,0 0,0 0,0 0,0 0,0 0,0 0,0 0,0 0,0 0,0 0,0 0,0 0,0 0,0 0,0 0,0 0,0 0,0 0,0 0,0 0,0 0,0 0,0 0,0 0,0 0,0 0,0 0,0 0,0 0,0 0,0 0,0 0,0 0,0 0,0 0,0 0,0 0,0 5,0-5,0 0,0 0,0 0,0 0,0 0,0 0,0 0,0 0,0 0,0 0,0 0,0 0,0 0,0 0,0 0,0 0,0 0,0 0,0 0,0 0,0 0,0 0,0 0,0 0,-4 14,4-14,0 0,0 0,0 0,0 0,0 0,0 0,0 0,0 0,0 0,0 0,0 0,0 0,0 0,0 0,0 0,0 0,0 0,0 0,0 0,0 0,0 0,0 0,0 0,0 0,0 0,0 0,0 0,0 0,0 0,0 0,0 0,0 0,0 0,0 0,0 0,0 0,0 0,0 0,0 0,0 0,0 0,0 0,0 0,0 0,0 0,0 0,0 0,0 0,-3 19,3-19,0 0,0 0,0 0,0 0,0 0,0 0,0 0,0 0,0 0,0 0,0 0,0 0,0 0,0 0,0 0,0 0,0 0,0 0,0 0,0 0,0 0,0 0,0 0,0 0,0 0,0 0,-2 12,2-12,0 0,0 0,0 0,0 0,0 0,0 0,0 0,0 0,0 0,0 0,0 0,0 0,0 0,0 0,0 0,0 0,0 0,0 0,0 0,0 0,0 0,0 0,0 0,0 0,0 0,0 0,0 0,0 0,0 0,0 0,0 0,0 0,0 0,0 0,0 0,0 0,0 0,0 0,0 0,0 0,0 0,0 0,0 0,0 0,0 0,0 0,0 36,0-36,0 0,0 0,0 0,0 0,0 0,0 0,0 0,0 0,0 0,0 0,0 0,0 0,0 0,0 0,0 0,0 0,0 0,0 0,0 0,0 0,0 0,0 0,0 0,0 0,0 0,0 0,0 0,0 0,5 32,-5-32,0 0,0 0,0 0,0 0,0 0,0 0,0 0,0 0,0 0,0 0,0 0,0 0,0 0,0 0,0 0,0 0,0 0,0 0,0 0,0 0,0 0,0 0,0 0,0 0,0 0,0 0,0 0,0 0,0 0,0 0,0 0,0 0,0 0,0 0,0 0,0 0,0 0,0 0,0 0,0 0,0 0,0 0,0 0,0 0,0-8,0 8,0 0,0 0,0 0,0 0,0 0,0 0,0 0,0 0,0 0,0 0,0 0,0 0,0 0,0 0,0 0,0 0,0 0,0 0,0 0,0 0,0 0,0 0,0 0,0 0,0 0,0 0,0 0,0 0,0 0,0 0,-5 8,5-8,0 0,0 0,0 0,0 0,0 0,0 0,0 0,0 0,0 0,0 0,0 0,0 0,0 0,0 0,0 0,0 0,0 0,0 0,0 0,0 0,0 0,0 0,0 0,0 0,0 0,0 0,0 0,0 0,0 0,0 0,0 0,0 0,0 0,0 0,0 0,0 0,0 0,0 0,0 0,0 0,0 0,0 0,-4 0,4 0,0 0,0 0,0 0,0 0,0 0,0 0,0 0,0 0,0 0,0 0,0 0,0 0,0 0,0 0,0 0,0 0,0 0,0 0,0 0,0 0,0 0,0 0,0 0,0 0,0 0,0 0,0 0,0 0,0 0,0 0,0 0,0 0,-10-4,10 4,0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0,6-4,-6 4,0 0,0 0,0 0,0 0,0 0,0 0,0 0,0 0,0 0,0 0,0 0,0 0,0 0,0 0,0 0,0 0,0 0,0 0,0 0,0 0,0 0,0 0,0 0,0 0,0 0,0 0,0 0,0 0,0 0,0 0,0 0,0 0,0 0,0 0,0 0,0 0,0 0,0 0,0-19,0 19,0 0,0 0,0 0,0 0,0 0,0 0,0 0,0 0,0 0,0 0,0 0,0 0,0 0,0 0,0 0,0 0,0 0,0 0,0 0,0 0,0 0,0 0,0 0,0 0,0 0,0 0,0 0,0 0,0 0,0 0,0 0,0 0,0 0,0 0,0 0,0 0,2-5,-2 5,0 0,0 0,0 0,0 0,0 0,0 0,0 0,0 0,0 0,0 0,0 0,0 0,0 0,0 0,0 0,0 0,0 0,0 0,0 0,0 0,0 0,0 0,0 0,0 0,0 0,0 0,0 0,0 0,0 0,0 0,0 0,0 0,0 0,0 0,0 0,0 0,0-9,0 9,0 0,0 0,0 0,0 0,0 0,0 0,0 0,0 0,0 0,0 0,0 0,0 0,0 0,0 0,0 0,0 0,0 0,0 0,0 0,0 0,0 0,0 0,0 0,0 0,0 0,0 0,0 0,0 0,0 0,0 0,0 0,0 0,0 0,0 0,0 0,-12 14,12-14,-9 13,9-13,0 0,0 0,0 0,0 0,0 0,0 0,0 0,0 0,0 0,0 0,0 0,0 0,0 0,0 0,0 0,0 0,0 0,0 0,0 0,0 0,0 0,0 0,0 0,0 0,0 0,0 0,0 0,0 0,0 0,0 0,0 0,0 0,0 0,-18 37,18-37,0 0,0 0,0 0,0 0,0 0,0 0,0 0,0 0,0 0,0 0,0 0,0 0,0 0,0 0,0 0,0 0,0 0,0 0,0 0,0 0,0 0,0 0,0 0,0 0,0 0,0 0,0 0,0 0,0 0,0 0,0 0,0 0,8-13,-8 13,0 0,0 0,0 0,0 0,0 0,0 0,5 35,-5-35,0 0,0 0,0 0,0 0,0 0,0 0,0 0,0 0,0 0,0 0,0 0,0 0,0 0,0 0,0 0,0 0,0 0,0 0,0 0,0 0,0 0,0 0,0 0,0 0,0 0,0 0,0 0,0 0,0 0,0 0,5-18,-5 18,0 0,0 0,0 0,0 0,0 0,0 0,0 0,0 0,0 0,0 0,0 0,0 0,0 0,0 0,0 0,0 0,0 0,0 0,0 0,0 0,0 0,0 0,0 0,0 0,0 0,0 0,0 0,0 0,0 0,-10 0,10 0,0 0,0 0,0 0,0 0,0 0,0 0,0 0,0 0,0 0,0 0,0 0,0 0,-13-4,13 4,0 0,0 0,0 0,0 0,0 0,0 0,0 0,0 0,0 0,0 0,0 0,0 0,0 0,0 0,0 0,0 0,0 0,0 0,0 0,0 0,0 0,0 0,0 0,0 0,0 0,0 0,0 0,-13-11,13 11,0 0,0 0,0 0,0 0,0 0,0 0,0 0,0 0,0 0,0 0,0 0,0 0,0 0,0 0,0 0,0 0,0 0,0 0,0 0,0 0,0 0,0 0,0 0,0 0,0 0,0 0,10-7,-10 7,0 0,0 0,0 0,0 0,0 0,0 0,0 0,0 0,0 0,0 0,0 0,0 0,0 0,0 0,0 0,0 0,0 0,0 0,8-5,-8 5,0 0,0 0,0 0,0 0,0 0,0 0,0 0,0 0,0 0,0 0,0 0,0 0,0 0,0 0,0 0,0 0,0 0,0 0,0 0,0 0,0 0,0 0,0 0,0 0,10-8,-10 8,0 0,0 0,0 0,0 0,0 0,0 0,0 0,0 0,0 0,0 0,0 0,0 0,0 0,0 0,0 0,0 0,0 0,0 0,0 0,0 0,0 0,0 0,0 0,0-11,0 11,0 0,0 0,0 0,0 0,0 0,0 0,0 0,0 0,0 0,0 0,0 0,0 0,0 0,0 0,0 0,0 0,0 0,0 0,0 0,0 0,0 0,0 0,3-8,-3 8,0 0,0 0,0 0,0 0,0 0,0 0,0 0,0 0,0 0,0 0,0 0,0 0,0 0,0 0,0 0,0 0,0 0,0 0,0 0,0 0,0 0,-7 23,7-23,0 0,0 0,0 0,0 0,0 0,0 0,0 0,0 0,0 0,0 0,0 0,0 0,0 0,0 0,0 0,0 0,0 0,0 0,0 0,0 0,0 14,0-14,0 0,0 0,0 0,0 0,0 0,0 0,0 0,0 0,0 0,0 0,0 0,0 0,0 0,0 0,0 0,0 0,0 0,0 0,0 0,-6 9,6-9,0 0,0 0,0 0,0 0,0 0,0 0,0 0,6-9,-6 9,0 0,0 0,0 0,0 0,0 0,0 0,0 0,0 0,0 0,0 0,0 0,0 0,0 0,0 0,0 0,0 0,0 0,7 17,-7-17,0 0,0 0,0 0,0 0,0 0,0 0,0 0,0 0,0 0,0 0,0 0,0 0,0 0,0 0,0 0,0 0,10 18,-10-18,0 0,0 0,0 0,0 0,0 0,0 0,0 0,0 0,0 0,0 0,0 0,0 0,0 0,0 0,0 0,-15-18,15 18,0 0,0 0,0 0,0 0,0 0,0 0,0 0,0 0,0 0,0 0,0 0,0 0,0 0,0 0,-13-8,13 8,0 0,0 0,-18-7,18 7,0 0,0 0,0 0,0 0,0 0,0 0,0 0,0 0,0 0,0 0,0 0,0 0,8-7,-8 7,0 0,0 0,0 0,0 0,0 0,0 0,0 0,0 0,0 0,0 0,0 0,10 5,-10-5,0 0,0 0,0 0,0 0,0 0,0 0,0 0,0 0,0 0,0 0,18 9,-18-9,0 0,0 0,0 0,0 0,0 0,0 0,0 0,0 0,0 0,5-14,-5 14,0 0,0 0,0 0,0 0,0 0,0 0,0 0,0 0,0-9,0 9,0 0,0 0,0 0,0 0,0 0,0 0,0 0,-10 9,10-9,-13 14,13-14,0 0,0 0,0 0,0 0,0 0,-21 4,21-4,0 0,0 0,0 0,0 0,11 22,-11-22,0 0,0 0,0 0,28 20,-28-20,0 0,0 0,-54-46,54 46,0 0,-56-11,56 11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5-01-27T15:56:54.111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7048 786,'0'0,"0"0,-24 0,0 0,1 0,-25-24,24 24,-23-24,-25 24,1 0,-48 0,-24 0,0 0,24 0,-24 0,24 0,-24 0,24 0,-24 0,48 0,0 0,-24 0,23 0,1 0,-24 24,24-24,23 0,1 0,-24 0,-1 0,-23 0,48 0,-24 0,47 0,0 0,25 0,-49 0,24 0,1 0,-1 0,24 0,-47 0,23 0,25 0,-25 0,0 0,1 0,-25 0,-23 0,24 0,-1 0,-23 0,-24 0,47 0,1 0,-24 0,-1 0,1 0,0 0,23 0,-47 0,24 0,24 0,-1 0,-23 0,24 0,-1 0,1 0,23 0,-23 0,-1 0,-23 0,24 0,23 0,-23 0,23 0,0 0,1 0,23 0,0 0,0 0,24 0,-24-24,1 24,-25 0,0 0,24 0,1 0,-1 0,0 0,24 0,-24 0,24 0,-24 0,24 0,0 24,0 0,-23-24,23 24,0-24,0 23,0 1,0 0,0-24,-24 24,24 0,0-24,-24 23,24 1,0 0,-24 0,24 0,-24-24,24 24,0-1,-47 1,47-24,-24 24,24 0,0 0,-24-24,0 23,24 1,-23 0,23 0,0 0,-24 23,0-47,24 24,0-24,0 24,0 0,-24 0,0-24,24 23,0 1,0 24,0-48,0 24,0 23,0-47,0 48,0-24,0 23,0-23,0 0,0 47,0-47,0 0,0 24,0-25,24 1,-24 0,0 0,0-24,0 24,0-24,48 23,-48-23,0 24,24 0,-24-24,47 24,-47-24,24 24,0-24,-24 24,0-24,24 0,-24 23,0-23,23 0,-23 0,24 0,0 24,-24-24,48 24,-25-24,49 0,-25 0,1 0,0 0,23 0,1 0,-1 0,-23 0,23 24,-23-24,-1 0,25 0,-1 0,1 0,-1 0,-23 0,-1 0,1 0,0 0,-1 0,-23 0,24 0,-1 0,49 0,-73 0,25 0,-24 0,23 0,1 0,-48 0,48 0,-25 0,1 0,0 0,24 0,-1 0,1 0,23 0,1 0,-1 0,25 0,-1 0,0 0,0 0,-23 0,23 0,-47 0,-1 0,25 0,-1 0,48 0,-71 0,47 0,-24 0,25 0,-25 0,24 0,1 0,-25 0,1 0,-25 0,-23 0,0 0,23 0,-47 0,24 0,0 0,24 0,-25 0,1 0,0 0,24 0,-1 0,-23 0,24 0,-24 0,-1 0,1 0,48 0,-25 0,1 0,0 0,-1 0,25 0,-49 0,25 0,-24 0,-24 0,24 0,-24 0,0 0,23 0,1 0,-24 0,24 0,48 0,-25 0,1 0,-1 0,1 0,0 0,-24 0,-1 0,-23 0,24 0,0 0,0 0,0 0,-1 0,1 0,-24 0,24 0,47 0,1 0,23 0,0 0,-47 0,23 0,-23 0,-24 0,0 0,-24 0,0 0,0-24,0 0,0-23,0 47,0-24,0 0,0 0,0-24,0 25,0-1,0-48,0 25,0-1,0 1,0-1,0 0,0 1,0-1,0 0,0 25,0-25,0 24,0 0,0-23,0 47,0-24,0-24,0 48,0-24,0 24,0-23,0-1,0 0,0 24,0-24,0 0,-24 1,24-1,0 0,0 0,0 0,0 1,0-1,0 0,0 24,0-48,0 24,0-23,0 23,0 0,0 24,0-47,0 47,0-24,0 0,0 24,0-48,0 25,0-1,0 0,0 24,0-24,0 0,0 24,0 0,0-24,0 24,0-23,0-1,0 24,0-24,0 24,0-48,0 48,0-23,0 23</inkml:trace>
  <inkml:trace contextRef="#ctx0" brushRef="#br0" timeOffset="3634.3634">18430 2548,'-23'0,"23"0,0 0,0-24,-24 24,24 0,0-24,-24 24,0 0,24 0,-24 0,1-24,-1 24,-24 0,1 0,-1 0,24-23,-47 23,23 0,0 0,1 0,-1 0,1 0,23 0,0 0,-24 0,1 0,-1 0,24 0,-23 0,-1 0,0 0,1 0,-25 0,1 0,-24 0,23 0,1 0,47 0,0 0,0 0,24 0,-24 0,1 0,-25 0,0 0,25 0,-1 0,-24 0,48 0,-24 0,24 0,-23 0,23 0,-24 0,24 23,0-23,0 24,-24-24,24 24,0 0,0 0,0-24,0 47,0-47,0 24,0 0,0 0,0 23,0-23,0 0,0 47,0-23,24 0,-24-1,0 25,24-48,-24 23,0-23,0 47,0-23,0 0,23-1,1 1,-24 0,24-1,-24-23,0 0,24 0,-24-1,0 1,0-24,24 24,-24 0,0 0,0 0,0-24,23 23,-23 1,0 0,0-24,0 0,24 24,-24-24,0 24,24-24,-24 23,24-23,-24 0,0 0,0 24,24-24,-24 24,23-24,1 0,0 24,0-24,24 24,-1-1,1-23,47 72,-23-48,70-24,-70 24,71-24,-48 0,48 0,-24 0,-24 0,24 0,-47 0,-1 0,-47 0,23 0,25 0,-24 0,-25 0,25 0,0 0,-1 0,1 0,0 0,-25 0,49-24,-48 24,-1 0,1 0,0 0,24-24</inkml:trace>
  <inkml:trace contextRef="#ctx0" brushRef="#br0" timeOffset="5664.5664">23169 2429,'0'0,"0"0,24 0,0 0,23 0,1 0,0 0,23 0,24 0,24 0,0 0,24 0,0 0,-24 0,24 0,-71 0,-49 0,1 0,-24 0,0 0,0 24,24-24,-24 23,0-23,0 24,0-24,0 24,0 0,0 0,0 47,0-23,0-1,0 25,0 23,0-23,0-1,0 0,-24 1,24-25,0 1,0-24,0 47,0-47,0 24,0-24,0 23,0-23,0 0,0 47,0 1,0-25,0 1,0-24,0 47,0-71,0 24,0 0,0 0,0-24,24 0,-24 23,0-23,0 48,0-24,0-24,0 24,0 0,0-24,0 23,0-23,0 24,0 0,0-24,0 24,0-24,0 24,0-24,-24 23,24-23,0 24,-24-24,1 24,23-24,-24 0,24 0,-48 0,24 0,-23 0,-48 0,-48 0,24 0,-24 0,24 0,-24 0,48 0,23 0,1 0,23 0,24 24,0-24,1 0,23 0,0 0</inkml:trace>
  <inkml:trace contextRef="#ctx0" brushRef="#br0" timeOffset="13376.3375">4500 3953,'0'0,"0"0,-24 0,24 0,-47-24,47 24,-48-48,24 48,-23-23,23-1,0 0,-47 24,47-24,-24 0,1 24,23 0,0-23,0 23,0 0,0 0,1 0,-1 0,0 0,0 0,-23 0,23 23,0 1,0-24,0 0,-23 24,47 0,-24-24,0 24,0-24,24 47,0-47,-23 24,23 0,-24 0,24 23,0-47,0 24,0-24,0 48,0-24,-24-1,24 49,0-48,0-1,0 1,0 48,0-49,0 1,0 24,0-24,0 0,0-1,0-23,0 24,0 0,0-24,0 24,0-24,0 24,0-24,0 23,0 1,0-24,0 24,0-24,0 48,0-25,0-23,24 24,0 24,-24-24,0 47,23-71,1 24,-24 0,0 0,24-1,-24 1,0 0,24 0,0-24,-24 24,0-24,23 23,-23-23,24 0,-24 24,0 0,24-24,0 0,-24 0,24 0,-24 24,23-24,1 0,-24 0,24 24,0-24,0 24,47-24,-23 0,-24 0,23 0,1 0,-1 0,1 0,0 0,-1 0,25 0,-1 0,1 0,-49 0,25 0,0 0,-1 0,-47 0,24 0,-24 0,24 0,0 0,23 0,-23 0,0 0,24 0,-25 0,25 0,-24 0,24 0,-1 0,-23 0,0 0,0 0,-1 0,-23 0,0 0,24 0,-24 0,24 0,0 0</inkml:trace>
  <inkml:trace contextRef="#ctx0" brushRef="#br0" timeOffset="16248.6247">13096 3834,'0'0,"0"0,0 0,0 24,24-24,0 0,0 23,-24 1,48-24,23 0,-47 0,23 0,-23 0,24 0,0 0,-1 0,1 0,-1 0,1 0,-24 0,0 0,23 0,-23 0,0 0,47 0,-47 0,24 0,-24 0,23 0,-23 24,0-24,0 0,-1 24,1-24,-24 0,48 0,-48 0,48 0,-48 0,23 0,1 24,0-24,24 0,-1 0,-23 23,0-23,0 0,-1 0,-23 0,0 24,0-24,0 48,24-48,-24 24,0-24,0 24,0-1,0-23,0 24,0-24,0 24,0-24,0 24,0 0,0-1,0 1,0 0,0 24,0-25,0 1,0 24,0-24,0 0,0 23,0-47,0 24,0 0,0 0,0-1,0-23,0 48,0-24,0 0,0-1,0-23,0 48,0-24,0 0,0 23,0 1,0-24,0 0,0 23,0-23,0 0,0 0,0-1,0 1,0-24,0 24,0 0,0 0,0-24,0 24,0-24,0 23,0 1,0-24,0 24,0-24,0 24,0-24,0 24,0-1,0-23,0 24,0-24,0 24,0-24,-24 0,1 0,-1 0,-24 0,1 0,-25 0,-71 0,24-24,-48 0,48 24,48 0,23 0,25 0,-25 0,48 0,-24 0,24 0</inkml:trace>
  <inkml:trace contextRef="#ctx0" brushRef="#br0" timeOffset="24026.4024">15240 5263,'0'0,"23"23,25-23,0 24,47-24,-24 0,48 0,24 0,-47 0,46 0,-23 0,24 0,-24 0,24 0,-95 24,23-24,1 0,-1 0,1 0,47 0,0 0,0 0,-24 0,48 0,0 0,-24 0,-48 0,1 0,23 0,-23 0,-1 0,-23 0,-1 0,1 0,-1 0,-23 0,0 0,0 0,-24 0,24 0,-1 0,25 0,24 0,-25 0,1 0,47 0,-47 0,23 0,-23 0,-1 0,-47 0,24 0,-24 0,24 0,0 0</inkml:trace>
  <inkml:trace contextRef="#ctx0" brushRef="#br0" timeOffset="26552.655">9953 6334,'0'0,"24"0,0 0,0 0,47 0,-23 0,-1 0,25 0,23 0,48 0,-24 0,24 0,-24 0,0 0,0 0,-24 0,24 0,-23 0,-25 0,0 0,1 0,-1 0,1 0,71 0,-48 0,0 0,48 0,-24 0,24 0,-48 0,48 0,-24 0,-47 0,23 0,-24 0,25 0,-1 24,0-24,-23 0,23 0,-24 0,1 0,-1 0,0 0,25 0,-49 0,25 0,-1 0,-23 0,0 0,-1 0,1 0,23 0,-23 0,-1 0,25 0,23 0,-71 0,47 0,-47 0,24 0,23 0,1 0,-1 0,24 0,-23 0,71 0,-48 0,0 0,24 0,-47 0,-1 0,24 0,-23 0,23 0,72 0,-72-24,48 24,-24 0,24 0,-24 0,24 0,0 0,-48 0,0 0,0 0,-47 0,23 0,1 0,23 0,-23 0,-1 0,0 0,-23 0,24 0,23 0,-48 0,96 0,-48 0,1 0,47 0,-24 0,24 0,-24 0,23 0,-22 0,22 0,1 0,-47 0,-1 0,0 0,48 0,-72 0,25 0,-25 0,24 0,48 0,-48 0,1 0,-1 0,-24 0,48 0,-47 0,-24 0,-1 0,1 0,-24 0,-24 0,23 0,1 0</inkml:trace>
  <inkml:trace contextRef="#ctx0" brushRef="#br0" timeOffset="28320.8318">2595 7668,'0'0,"0"0,24 0,0 0,0-24,23 24,1 0,71-24,-71 24,47 0,0-24,-24 24,49 0,-1 0,24 0,-48 0,48 0,-48 0,0 0,-23 0,-1 0,0 0,1 0,-48 0,23 0,-23 24,24-24,-24 0,-1 0,1 0,-24 0</inkml:trace>
  <inkml:trace contextRef="#ctx0" brushRef="#br0" timeOffset="212535.2513">6238 7739,'-23'0,"-1"0,24 0,-24 0,24 0,-24 0,0 0,24 0,-23 0,23 0,-48 0,48 0,-24 0,-23 0,-1 0,0 0,1 0,-1 0,0 0,-23 0,47 0,-23 0,-1 0,-24 0,25 0,-1 0,24 0,24 0,-23 0,-1 0,0 0,0 0,0 0,1 0,-25 0,48 0,-24 0,24 0,-47 0,47 0,-24 0,24 0,-48 0,48 0,-48 0,1 0,23 0,-24 0,1 0,-1 0,24 0,0 0,-23 0,23 0,0 0,-23 0,-25 0,48 0,1 0,-25 0,24 0,0 0,1 0,23 0,-48 0,48 0,-24 0,24 0,-48 0,48 0,-23 0,23 0,-24 0,24 0,-24 0,24 0,-24 0,24 24,-24-24,24 0,-23 0,23 24,-24-24,24 0,0 0,0 23,-24 1,24 0,-24 0,24 0,-24 0,24 23,0-23,0 0,0 0,0-24,0 23,0-23,0 24,0 0,0-24,0 24,0 0,0-1,0-23,0 24,0 0,0 0,0-24,0 24,0 0,0-1,0-23,0 24,0 0,0 0,0 0,0-24,0 47,0-47,0 24,0 0,0 0,0-24,0 23,0-23,0 24,0 0,0-24,24 24,-24-24,0 48,0-48,0 23,0-23,0 24,24-24,0 24,-24 0,24-24,-24 24,0-24,0 0,23 23,1 1,-24-24,0 0,0 24,24-24,0 0,0 24,-1-24,-23 0,24 0,0 0,0 0,0 0,0 0,23 0,-23 0,0 0,23 0,-23 0,0 0,24 0,23 0,-47 0,23 0,-23 0,24 0,0 0,-25 0,25 0,0 0,-1 0,1 0,0 0,-1 0,25 0,-25 24,1-24,-1 0,1 0,-24 0,0 0,23 0,-23 0,0 0,0 0,0 0,-1 0,25 0,-24 0,23 0,1 0,0 0,-1 0,1 0,-24 0,0 0,-1 0,1 0,24 0,-48 0,47 0,-47 0,24 0,48 23,-25-23,1 0,23 0,-47 0,-24 0,24 0,-24 0,24 0,0 0,-24 0,0 0,0 0,0-23,0 23,0-24,0 0,0 24,0-24,0 0,0 24,0-23,0-1,0-24,0 1,0 23,0-24,0 48,0-24,0-23,0 47,0-24,0 0,0 0,0 24,23-24,-23 1,0-1,0-24,0 24,0 1,0-25,0 24,0 0,0-23,0-1,0 0,0 25,0-25,0-23,0 47,0-24,-23 0,23 25,-24-25,24 0,-24 1,0 23,24-24,0 48,-24 0</inkml:trace>
  <inkml:trace contextRef="#ctx0" brushRef="#br0" timeOffset="216249.6228">7382 8953,'0'0,"0"0,23 0,25 0,23 0,-23 0,0 0,-1 0,48 0,48 0,-24 0,24 0,24 0,-48 0,24 0,0 0,-24 0,24 0,-24 0,71 0,-47 0,0 0,48 0,-25 0,-23 0,24 0,0 0,-25 0,-23 0,24 0,-24 0,24 0,0 0,-24 0,24 0,-48 0,24 0,24 0,0 0,-24 0,24 0,-48 0,24 0,48 0,-48 0,48 0,-72-23,0 23,-23 0,23 0,-24 0,1 0,-48 0,0 0,23 0,-23 0,-24 0,48 0,-1 0,1 0,23 0,48 0,0 0,0 0,24 0,-47 0,-1 0,-24 0,1 0,-1 0,-23 23,-1-23,-23 0,24 0,-48 0,24 0,-24 0,23 0,1 0,0 24,-24-24,24 0,0 0,23 0,25 0,-1 0,24 0,-23 0,-25 0,1 0,-24 0,24 0,-48 0,23 0,-23 0,48 0,-48 0,24 0,0 0,-24 0,0 0,0-24,0 1,0-1,0 0,0-24,0 25,0-25,0 24,0-23,0 23,0 0,0-24,0 1,0 23,0 0,0-24,0 1,0 47,0-48,0 1,0 23,0 0,0-24,0 24,0 1,0-1,0 0,0 0,23 0,-23-23,0 47,0-24,0 24,0-24,0-23,0 47,0-24,0 0,0 0,0 24,0-24,0 0,0 24,0-23,0 23,-23 0,-1 0,-24 0,24 0,-23 23,-1-23,24 0,-23 0,-1 24,-23-24,-1 0,48 24,-23-24,-1 0,-23 0,-1 0,25 0,-49 0,25 0,-24 0,23 0,-23 0,24 24,-1-24,1 0,-1 0,-23 0,47 0,-23 0,23 0,-47 0,24 24,-48-24,0 0,23 0,-47 0,0 0,1 0,-120 0,24 0,-24 0,0 0,47 0,25 0,-24 0,47 0,-24 0,1 24,23-24,72 0,-24 0,24 0,-1 0,25 0,-72 0,48 0,23 0,-23 0,0 0,23 0,-23-24,48 24,-25 0,24 0,25 0,-49 0,48 0,1 0,-25 0,0 0,25 0,-25 0,0 0,-23-24,23 24,1 0,-1 0,0-24,-23 24,-1 0,25 0,-1 0,1 0,23 0,24 0,-24 0,0 0,24 0,-24 0,24 0,-23 0,23 0,-24 0,24 0,0 24,-24 0,24-24,0 24,0-1,-24 1,24 0,0-24,0 48,0-48,0 23,0-23,-24 48,24-24,0 0,0-24,0 23,0 1,0 0,0-24,0 24,0 0,0 0,0-24,0 23,0-23,0 24,0 0,0-24,0 24,0-24,0 24,0-24,0 23,0 1,0-24,0 24,0-24</inkml:trace>
  <inkml:trace contextRef="#ctx0" brushRef="#br0" timeOffset="221800.1778">10763 10168,'0'0,"0"0,24 0,-24 0,23 0,1 0,0 0,48 0,-25 0,25 0,-25 0,49 0,-49 0,25 0,-1 0,0-24,1 24,-25 0,25 0,-24 0,23 0,-23 0,23 0,-23 0,-1 0,1 0,23 0,-23 0,0 0,-1 0,25 0,-25 0,25 0,-25 0,1 0,0 0,47 0,-24 0,1 0,-1 0,24 0,1 0,-1 0,0 0,-23 0,23 0,24 0,-48 0,1 0,23 0,24 0,24 0,-48 0,48 0,-48 0,24 0,0 0,-47 0,-1 0,-23 0,23 0,25 0,-25 0,24 0,-23 0,-1 0,-23 0,23 0,-23 0,23 0,-23 0,-24 0,23 0,-23 0,24 0,0 0,-25 0,25 0,-24 0,0 0,23 0,-47 0,24 0,-24 0,24 0,0 0,23 0,1 0,-24 0,-1 0,25 0,0 0,-1 0,-23 0,24 0,-48 0</inkml:trace>
  <inkml:trace contextRef="#ctx0" brushRef="#br0" timeOffset="231584.1561">17835 10096,'0'0,"24"0,47 0,49 0,22 0,1 0,-24 0,24 0,-24 0,24 0,-24 0,0 0,-47 0,47 0,-48 0,1 0,-1 0,1 0,-49 0,49 0,-25 0,-23 0,0 0,47 0,-71 0,48 0,-24 0,0 0,-1 0,25 0,-48 0,24 0,0 0,0 0,-24 0,23 0,1 0,0 0,24 0,23 0,1 0,23 0,0 0,48 0,24 0,-48 0,24 0,-72 0,0 0,1 0,-48 0,-1 0</inkml:trace>
  <inkml:trace contextRef="#ctx0" brushRef="#br0" timeOffset="233709.3686">2071 11287,'0'0,"0"0,48 0,-24 0,23 0,49 0,-1 0,24 0,71 0,-23 0,-72 0,48 0,-24 0,24 0,-24 0,48 0,-24 0,-24 0,-48 0,25 0,-49 0,25 0,-25 0,1 0,-24 0,47 0,-23 0,-1 0,25 0,-25 0,25 0,-25 0,-23 0,0 0,24 0,-48 0,24 0,-24 0,23 0,1 0,0 0,-24 0,24 0,0 0,-24 0,23 0,1 0,0 0,0 0,0 0,0 0,23 0,1 0,-1 0,1 0,0 0,23 0,-23 0,-25 0,25-24,-48 24,24 0,24 0,-48 0,23-24</inkml:trace>
  <inkml:trace contextRef="#ctx0" brushRef="#br0" timeOffset="235161.5138">3405 10192,'0'0,"0"24,0-24,0 47,24-23,-24 0,0 47,0-23,0-1,0 1,0-24,0 47,0-71,0 24,0-24,0 0,0-24,0 1,0-25,0 24,0 0,0-47,23 23,-23 24,24-23,0-1,-24 48,0-47,24 47,-24-24,0 24,0 0,24-24,-24 24,24 0,-24 24,23 0,-23-1,48 1,-48 0,48 24,-48-48,23 47,1 1,0-24,-24-1,24-23,-24 24,0 0,0 0</inkml:trace>
  <inkml:trace contextRef="#ctx0" brushRef="#br0" timeOffset="235673.565">3524 10406,'0'0,"0"0,0-24,24 24,0 0,-1 0,-23 0,24 0,0 0,0 0,-24 0,24 0,-1 0,25 0,-24 0,0 0,-1 0,1 0,0 0,-24 0,24 0,-24 0</inkml:trace>
  <inkml:trace contextRef="#ctx0" brushRef="#br0" timeOffset="236680.6657">3976 10382,'24'0,"-24"0,0 0,0 24,24 0,-24-24,0 24,0-1,24-23,-24 0,0 0,0-23,0-1,0 24,0-48,0 24,0 1,0-25,0 24,0 0,0-23,0 47,0-24,24 24,-24 0,0 0,23 0,1 0,-24 0,24 0,-24 0,48 0,-1 0,1 0,-24 0,23 24,-23 0,0-24,-24 23,24 25,0-48,-24 48,0-48,0 23,23 1,-23 0,0-24,0 24,0-24,0 24,0-1,0-23,0 24,24-24,-24 24,0 0,0-24,0 24,24-24,-24 0,24 0</inkml:trace>
  <inkml:trace contextRef="#ctx0" brushRef="#br0" timeOffset="237985.7962">5119 10263,'0'-24,"0"24,0-23,0-1,0 24,0-24,0 0,0 0,0 24,0-24,0 24,0 0,-23 0,-1 0,0 0,24 0,-24 0,0 0,24 0,0 24,0 0,0-24,-24 24,24-24,0 24,0-24,0 24,0-1,0-23,0 24,0-24,0 24,0 0,0-24,0 24,0-24,0 23,0-23,24 24,0 0,-24 0,24 0,-24-24,24 23,0-23,-1 24,-23-24,24 0,0 24,24 0,-25-24,1 0,0 0,0 0,0 0,-24 0,47 0,-47 0,24 0,-24 0,0-24,0 24,0-24,0 24,0-24,0 24,0 0,0 0,-24 0,0-23,24 23,-23 0,23-48,-48 48,48 0,-24 0,24-24,24 24,0 0,-24-24,0 24</inkml:trace>
  <inkml:trace contextRef="#ctx0" brushRef="#br0" timeOffset="239080.9057">5762 10168,'0'-24,"0"24,0 0,-24 0,1 0,23 0,-24 0,0 0,0 0,24 0,-24 0,24 0,-23 0,23 0,0 0,-24 0,24 24,0-24,0 48,0-48,0 47,0-47,0 24,0-24,24 24,-24-24,0 0,23 24,-23-1,24 25,0-48,-24 24,0-24,24 24,0-24,-24 23,23-23,-23 0,24 0,0 0,-24 0,24 0,47 0,-23 0,0 0,-1 0,1 0,23 0,-23 0,-1 0,-23 0,-24 0,0-23,0 23,0 0</inkml:trace>
  <inkml:trace contextRef="#ctx0" brushRef="#br0" timeOffset="239599.9576">5596 10263,'0'0,"23"0,1 0,0 0,24 0,-1 0,-47 0,48 0,-24-24,0 24,-24 0,23 0,1 0,0 0,0 0</inkml:trace>
  <inkml:trace contextRef="#ctx0" brushRef="#br0" timeOffset="241520.1496">6572 10216,'0'0,"0"23,0-23,-24 24,24-24,0 24,0-24,0 24,0 0,0-24,0 23,0-23,0 24,0 0,0-24,0 24,0-24,0 24,0-1,0 1,0-24,0 24,0-24,0 0,0 24,0-24,0 24,0-24,0-24,0 24,0-48,0 24,0 1,0-25,0 24,0 0,0 1,24-1,-24 24,0-24,24 24,-24-24,24 0,-24 24,23-23,-23 23,24-24,-24 0,24 24,0 0,-24-24,24 24,-24 0,23 0,-23 0,0 0,24 0,0 0,-24 0,0 24,24 0,-24-24,0 24,0-24,0 23,0 1,0-24,0 24,0-24,0 24,0-24,-48 24,48-24,-24 23,24-23,-23 0,-1 0,24 0,-24 0,24 0,-24 0,24 0,-24 0,1 0,23 0,23 0,-23 24,0-24,24 0,0 0,0 0,-24 0,24 24,-24 0,0-24,23 0,-23 24,0-24,24 0,0 0</inkml:trace>
  <inkml:trace contextRef="#ctx0" brushRef="#br0" timeOffset="245888.5863">7667 12478,'24'0,"-24"0,24-24,0 24,-1 0,1-24,24 24,0 0,-25 0,1 0,24 0,-24 0,-1 0,25-24,-24 24,24 0,-25 0,-23 0,24 0,0 0,0 0,-24 0,71 0,-23 0,23 0,24-47,72 47,-24-24,-24 0,24 24,-48-24,48 24,-48-24,48 24,-24 0,24 0,0 0,-24 0,-24 0,24 0,1 0,-25 0,48 0,-48 0,-24 0,48 0,0 0,-23 0,-1 0,48 0,-48 0,24 0,0 0,-47 0,23 0,-47 0,23 0,-47 0,23 0,25 0,-48 0,23 0,-23 0,24 0,-25 0,25 0,24 0,-49 0,49 0,-1 0,-23 0,23 0,-23 0,23 0,-23 24,-24-24,23 24,25-24,-1 0,-47 24,24-24,-1 24,-23-24,24 23,-1-23,-47 0,24 0,0 0,0 24,0-24,0 0,-1 0,49 0,-1 0,1 0,-1 0,-23 24,23-24,24 0,-23 0,-1 0,1 0,23 0,-24 0,1 0,-1 0,1 0,-1 0,-23 0,23 0,1 0,-1 0,1 0,-1 0,72 0,-24 0,24 0,-24 0,24 0,23 0,-47 0,24 0,24 0,-48 0,48 0,-24 0,-48 0,0 0,0 0,24 0,24 0,-24 0,-23 0,-1 0,0 0,-23 0,47 0,-48 0,-23 0,47 0,-24 0,1 0,-1 0,24 0,1 0,-1 0,-47 0,-1 0,25 0,-25 0,25 0,-25 0,25 0,-1 0,1 0,-1 0,1 0,-1 0,0 0,25 0,-25 0,-23 0,-1 0,-47 0,24 0,-24 0,24 0,0 0,-24 0,24 0,-24 0,23 0,1 0,-24 0,24 0,-24 0,24 0,-24 0,24 0,-1 0,1 0,-24 0</inkml:trace>
  <inkml:trace contextRef="#ctx0" brushRef="#br0" timeOffset="247153.7129">20740 12549,'0'0,"0"0,48 0,0 0,-1 24,-23-24,95 0,-24 0,24 0,96 0,-25 0,25 0,23 0,-24 0,0 0,1 0,-1 0,-24-24,1 0,-1 24,48-23,-47 23,47 0,0-48,-23 24,-49 0,1 0,-24 24,-48-23,0 23,-47 0,23-24,-47 24,24 0,-48 0,24 0</inkml:trace>
  <inkml:trace contextRef="#ctx0" brushRef="#br0" timeOffset="248280.8256">2428 13645,'0'0,"24"0,0 0,24 0,-1 0,1 23,-24-23,23 0,49 0,-25 0,1 24,23-24,-24 0,24 0,-23 0,23 0,48 0,-48 0,48 0,-24 0,24 0,-71-24,-1 24,0 0,-23 0,-24 0,0 0,-24 0</inkml:trace>
  <inkml:trace contextRef="#ctx0" brushRef="#br0" timeOffset="251102.1077">1500 14430,'0'0,"0"0,0 0,24 0,-1 24,1 0,-24 0,24-24,0 24,-24-1,24 1,-24 0,47 0,-47 0,48-24,-48 0,0 0,24 0,-24 0,0 0,24 0,-1-48,1 24,0-23,-24-1,24 48,0-48,23-71,25 0,-1 24,24-48,72-47,-24-1,-24 48,48-47,-48 23,47 24,-47-24,-23 48,-25 48,48-24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5-01-27T19:04:12.3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8545 2116,'0'0,"0"0,-39 0,39 0,-39 0,-1 0,1 0,0 0,39 0,-78 0,78 0,-40 0,40 0,-39 0,0 0,39 0,-39 0,39 0,-79 0,79 0,-39 0,39-39,0 39,0 39,0-39,0 39,0-39,-39 40,39-40,0 39,0 0,0-39,0 39,0-39,0 39,0 0,0 1,0-40,0 39,0 0,0 0,0-39,0 79,0-79,0 39,0 0,0 0,0-39,0 39,0-39,0 40,0-40,0 39,0 0,0-39,0 39,0-39,0 39,0 1,0-40,0 39,0 0,0 0,0-39,0 39,0-39,0 0,0 40,0-40,0 39,0 0,39 0,0-39,-39 0,40 39,-40-39,39 40,-39-40,39 0,0 0,-39 0,39 0,-39 0,40 0,-1 0,0 39,-39-39,39 0,0 0,-39 0,40 0,-1 0,0 39,79-39,-40 39,0-39,1 0,-1 39,1-39,-1 0,-39 0,39 0,-38 40,-1-40,39 0,-39 0,1 0,38 0,0 0,1 0,38 39,-38-39,-1 0,79 0,39 39,-39-39,-40 0,40 39,-39-39,-40 0,1 0,-40 0,39 0,-39 0,-39 0,79 0,-79 0,78 0,-39 0,1 0,38 0,0 0,40 0,39 0,-79 0,40 0,-1 0,1 0,-40 0,1 0,-1 0,-39 0,40 0,-40 0,-39 0,78 0,-39 0,1 0,-1 0,39 0,-39 0,40 0,-1 0,40 0,-40 0,1 0,-1 0,0 0,-38 0,-1 0,39 0,-39 0,1 0,-1 0,-39 0,39 0,0 0,-39 0,39 0,-39 0,40 0,-1 0,0 0,39 0,40 0,-40 0,1 0,38 0,1 0,0 0,-40 0,-39-39,0 39,-39-39,40 39,-40-39,39-1,-39 1,0 39,0-39,0 0,0 0,0-40,0 79,0-39,0 0,0 0,0 39,0-40,0 40,0-78,0 78,0-39,0 0,0-1,0 1,0 0,0 0,0 0,0 39,0-40,0 1,0 0,0 39,0-78,0 78,0-40,0 40,0-39,0 0,0 39,0 0,0-39,0 39,-39 0,39-39,0 39,-40 0,40-40,0 1,-39 39,0-39,0 39,0 0,-1 0,-77 0,78-39,-79 0,-39 39,40-39,-40 39,39 0,1-40,38 40,1 0,-1-39,1 39,39 0,0-39,39 39,-40 0,1 0,0 0,0 0,0 0,-40-39,1 0,-1 39,-38 0,-1-40,1 40,-1 0,0 0,1 0,-1 0,1 0,-1 0,1 0,-1 0,0 0,-38 0,-40-39,78 39,-39 0,-39 0,39 0,79 0,-79 0,40 0,-1 0,40 0,-1 0,1 0,78 0,-39 0,39 0,-40 0,1 0,39 0,-39 0,0 0,0 0,-79 0,40 0,-40 0,40 0,38 0,1 0,39 0</inkml:trace>
  <inkml:trace contextRef="#ctx0" brushRef="#br0" timeOffset="1630.0163">13445 2665,'0'0,"0"-39,0 39,0-40,39 1,-39 0,0-39,78-1,-39 1,-39 39,40 0,-1-40,-39 79,0-78,39 78,0-39,-39-1,0-38,79 39,-79 0,0-1,39 1,0 0,-39 0,0 39,0-39,39-1,-39 40,0-39,39 39,1-39,-1 0,-39 39,39-79,0 79,-39 0,39-39,-39 39,40-39,-1 0,-39 39,39 0,-39-39,39 39,-39 0,39 0,1 0,-1 0,-39 0,39 0,-39 0,39 0,-39 0,39 0,40 0</inkml:trace>
  <inkml:trace contextRef="#ctx0" brushRef="#br0" timeOffset="5451.0546">9642 9093,'0'0,"-39"0,39 0,-39 0,0 0,39 0,-39 0,-1 0,1 0,-39 0,-1 0,1 0,0 0,-1-39,-38 39,38 0,1 0,-40-39,1 39,-40 0,-39 0,78 0,-78 0,0 0,-39 0,0 0,78 0,-39 0,-39 0,78 0,0 0,-39-39,40 39,-1 0,39 0,1 0,-1 0,1 0,38 0,40 0,0 0,-40 0,40 0,0 0,0 0,0 0,-1 0,-77 0,38 0,1 0,-40 0,40 0,0 0,-79 0,118 0,-1 0,1 0,-39 0,39 0,-1 0,1 0,0 0,39 0,-39 0,39 0,-39 0,39 39,0 0,0-39,0 78,0 1,0-40,0 0,0 40,0-40,0 0,0 39,0-78,0 40,0-1,0 0,0-39,0 39,0-39,0 39,0 1,0-40,0 39,0 0,0 0,0-39,0 39,0-39,0 40,39-1,-39 0,0 0,0 0,0-39,0 40,39-40,39 0,79 0,-39 0,39 0,-1 0,80 0,-80 0,-38-40,0 40,38 0,-77 0,38 0,-77 0,-1 0,39 0,-39 0,1 0,-1 0,0 0,39 0,-38 0,77 0,-39 0,-38 0,-1 0,78 0,-38 0,38 0,1 0,0 0,-1 0,-78 0,40 0,-40 40,0-40,0 0,1 0,-1 0,0 0,0 0,40 0,-40 0,39 0,1 0,-1 0,-39 0,0 39,79-39,-40 0,1 0,-1 0,1 0,38 0,-38 0,-1 0,0 39,40-39,0 39,-1-39,1 0,-40 0,1 0,-1 0,0 0,-39 0,1 0,-1 0,-39 0,78 0,-78 0,39 0,1 0,-1 0,-39 0,39 0,0 0,40 0,-1 0,0 0,-78 0,40 0,-40 0,39 0,-39 0,39 0,-39-39,0 39,0-39,0 0,0-1,0 1,0 39,0-78,0 78,0-79,0 40,0-39,0 39,0-1,0 1,0 0,0 0,0 0,0-1,0 1,-39 0,39 0,0 0,0 39,0-40,0 40</inkml:trace>
  <inkml:trace contextRef="#ctx0" brushRef="#br0" timeOffset="12191.122">10191 4507,'0'0,"0"0,39 0,1 0,-1 0,-39 0,78 0,-39 0,1 0,38 0,-39 0,40 39,-40-39,78 40,1-40,-40 39,1-39,38 0,-38 0,38 0,-38 0,-1 0,1 0,-1 0,0 0,-38 0,38 39,0-39,-38 0,-1 0,39 0,40 0,-40 0,0 0,1 0,-1 0,1 0,38 0,-38 0,-40 0,0 0,-39 0,39 0,0 0,1 0,-1 0,0 0,79 0,-40 0,40 0,-1 0,1 0,-1 0,1 0,0 0,38 0,-38 0,-40 0,79 0,-78 0,38 0,-38 0,-40 0,39 0,1 39,-40-39,39 0,40 0,-1 0,1 0,39 0,-40 0,40 0,-39 0,-1 0,-38 0,-1 0,40 0,-79 0,39 0,-39 0,79 0,-79 0,0 0,1 0,77 0,-78 0,1 0,-1 0,-39 0,78 0,-78 0,79 0,-40 0,39 0,-39 0,-39 0,40 0,-40 0,39 0,0 0,-39 0,39 0,40 0,-1 0,0 0,1 0,-1 0,40 0,-40 0,1 0,-40 0,-39 0,39 0,-39 0,0-39,39 39,0-39,-39 39</inkml:trace>
  <inkml:trace contextRef="#ctx0" brushRef="#br0" timeOffset="15482.155">2077 5330,'0'0,"0"0,79 0,-79 0,39 0,79 0,-79 0,39 0,1 0,-1 0,40 0,-40 0,0 0,1 0,-1 0,40 0,-40 0,40 0,-40 0,-39 0,40 0,38 0,-38 0,-1 0,0 0,1 0,38 0,1 0,-40 0,40 0,-40 0,1 0,38 0,-38 0,-1 0,-39 0,40 0,-79 0,39 0,39 0,1 0,-40 0,39 0,79 0,-39 0,78 0,-39 0,-40 0,40 0,-79 0,1 0,-1 0,40 0,-40 0,0 0,-38 0,38 0,-78 0,39 0,-39 0,39 0,1 0,-40 0,39 0,-39 0,39 0,-39 0,39 0,0 0,1 0,38 0,-39 0,40 0,-40 0,0 0,0 0,0 0</inkml:trace>
  <inkml:trace contextRef="#ctx0" brushRef="#br0" timeOffset="22772.2279">3449 4468,'39'0,"-39"0,40 0,-40 0,39 0,-39 0,39 0,0 0,0 0,-39 0,40 0,-1 0,0 0,-39 0,78 0,-38 0,-1 0,39 0,40 0,-1 0,-38 0,-1 0,40 0,-1 0,1 0,-40 0,40 0,-40 0,-38 0,38 0,40 0,-40 0,79 0,-40 0,1 0,39 39,-40-39,1 0,-1 0,1 0,-40 0,-38 0,-1 0,0 0,-39 0,39 0,0 0,-39 0,0 0,40 0,-40 0,39-39,0 39,0 0,0 0,1-39,-40 39,39 0,-39 0,0 0,0-39,0 39,0-40,39 40,-39-39,39 39,-39-39,0 39,39 0,-39-39,0 39,0 0,0-39,0-1,0 40,0-39,0 39,0-39,0 39,0-39,0 0,0 39,0-40,0 40,0-39,0 0,0 39,0-39,0 39,0-39,-78-1,78 1,-78 39,38-39,1 0,0 39,0 0,-40-39,40 39,0-40,-39 40,38 0,1-39,-78 0,117 39,-79 0,40 0,-79-39,79 39,0 0,-78 0,77 0,-38 0,0 0,-1 0,1 0,-1 0,1 0,0 0,-40 0,79 0,-40-39,40 39,-39 0,39 0,-1 0,1-40,39 40,-39 0,0 0,0 0,39 0,-79 0,40 0,0 0,0 0,-1 0,1 0,-39 0,39 0,-1 0,40 0,-39 0,39 0,-39 0,0 0,0 0,39 0,-40 0,1 0,39 0,-39 40,39-1,-39-39,39 0,-39 39,-1-39,1 78,0-78,39 0,-39 79,39-79,-39 39,39-39,-40 0,40 39,0 0,0-39,0 40,-39-40,39 0,0 39,-39 0,39-39,0 39,0-39,0 39,0-39,0 40,0-1,0-39,0 39,0-39,0 39,0 0,0-39,0 40,0-40,39 0,-39 39,39-39,1 0,-40 39,39-39,-39 0</inkml:trace>
  <inkml:trace contextRef="#ctx0" brushRef="#br0" timeOffset="60206.6026">12263 6382,'0'0,"48"0,-1 0,25 0,47-24,-24 0,-23 0,47 24,-48 0,48 0,-24 0,48 0,-48 0,1 0,-1 0,48 0,-48 0,24-24,-24 24,24 0,-47 0,47 0,-48 0,1 0,-1 0,1 0,-1 0,1 0,-25 0,25 0,23 0,-47 0,23 0,0 0,-47 0,0 0,24 0,-1 0,-23 0,0 0,47 0,-23 0,-24 0,23 0,25 0,-25 0,25 0,-24 0,-1 0,1 0,-48 0,24 0,-24 0</inkml:trace>
  <inkml:trace contextRef="#ctx0" brushRef="#br0" timeOffset="64836.6489">10168 7168,'23'0,"1"0,0 0,24 0,-25 0,25 0,0 0,23 0,-23 0,23 0,24 0,-23 0,-1 0,25 0,-1 0,0 0,-47 0,23 0,-23 0,-1 0,1 0,0 0,-1 0,-23 0,0 0,23 0,-47 0,48 0,-24 0,0 0,0 0,-24 0,23 0,1 0,0 0,-24 0,48 0,-1 0,-23 0,24 0,-1 0,1 0,-24 0,23 0,1 0,23 0,-23 0,0 0,-1 0,1 0,23 0,-23 0,0 0,23 0,1 0,-25 0,1 0,-1 0,-23 0,0 0,0 0,0 0,-1 0,1 0,0 0,0 0,0 0,-1 0,25 0,24 0,-49 0,25 0,23 0,1 0,-1 0,1 0,-1 0,1 0,-25 0,25 0,-1 0,24 0,-23 0,-1 0,25 0,-25 0,-23 0,47 0,-48 0,25 0,-1 0,1 0,-1 0,24 0,48 0,0 0,-24 0,24 0,-24 0,24 0,-24 0,0 0,-47 0,23 0,-48 0,25 0,-1 0,25 0,-25 0,1 0,-1 0,0 0,1 0,-25 0,-23-24,24 24,-24 0,-1 0,-23 0,24 0,-24 0,24 0,0 0,0 0,0 0,23 0,-23 0,47 0,-23 0,0 0,-24 0,23 0,1 0,-1 0,-23 0,24 0,-1 0,1 0,0 0,-25 0,49 0,-24 0,-1 0,-23 0,-24 0</inkml:trace>
  <inkml:trace contextRef="#ctx0" brushRef="#br0" timeOffset="68187.6825">19145 7168,'24'0,"-1"0,49 0,-1 0,48 0,72 0,-24 0,-1 0,-47 0,48 0,-24 0,24 0,-48 0,47 0,25 0,-24 0,-25 0,1 23,-24-23,24 0,-47 0,-1 0,24 24,-24-24,-47 0,23 0,-23 0,-1 0,-47 0,24 0</inkml:trace>
  <inkml:trace contextRef="#ctx0" brushRef="#br0" timeOffset="69837.699">1881 8144,'0'0,"24"0,23 0,1 0,23-24,1 24,23 0,-24 0,25 0,-1 0,-24 0,25 0,-25 0,1 0,23 0,24 0,-48 0,72 0,-48 0,-23 0,47 0,-24 0,48 0,-24 0,0 0,-47 0,-1 0,0 0,-47 0,0 0,0 0,0 0,-24 0,24 0,-1 24,1-24</inkml:trace>
  <inkml:trace contextRef="#ctx0" brushRef="#br0" timeOffset="71397.7146">7834 8168,'0'0,"0"0,0 0,24 0,0 0,-1 0,-23 0,48-24,-24 24,0 0,23 0,1-24,0 24,-1 0,25 0,-1 0,-23 0,-25 0,25 0,0 0,23 0,-23 0,-1 0,1 0,0 0,23 0,1 0,47 0,-48 0,24 0,-23 0,-25 0,1 0,0 0,23 0,-23 0,-1 0,-23 0,24 0,23 0,-23 0,-1 0,1 0,-24 0,0 0,-1 0,-23 0,24 0,-24 0,24 0,0 0,0 0,-24 0,23 0,-23 0</inkml:trace>
  <inkml:trace contextRef="#ctx0" brushRef="#br0" timeOffset="75588.7566">10382 8120,'24'0,"-24"0,24 0,-24 0,23 0,25 0,-24 0,0 0,47 0,-23 0,-1 0,25 0,-1 0,24 0,-23 0,47 0,24 0,0 0,-24 0,24 0,23 0,-47 0,24 0,-24 0,24 0,-24 0,0 0,0 0,24 0,-24 0,48 0,0 0,-24 0,-1 0,25 0,0 0,-1 0,25 0,23 0,-95 0,24 0,24 0,-48 0,24 0,-24 0,24 0,-24 0,24 24,23-24,-23 24,24-1,23 1,49 0,-49-24,-23 0,-1 24,1 0,0-24,-24 0,-24 0,24 0,-24 0,24 0,-48 0,0 0,-24 0,25 0,47 0,23 0,-47 0,48 0,0 0,-1 0,-23 0,-47 0,-1 0,24-24,-24 24,-23 0,23 0,0 0,-23 0,23 0,71 0,-47 0,1 0,22 0,25 0,-24 0,0 0,0 0,-24 0,24 0,-72 0,48 0,24 0,-24 0,-24 0,48 0,-47 0,-1 0,24 0,-48 0,-23 0,-1 0,25 0,-24 0,-1 0,1 0,-24 0,-1 0,49 0,-48 0,0 0,-1 0,-23 24</inkml:trace>
  <inkml:trace contextRef="#ctx0" brushRef="#br0" timeOffset="146065.4619">10215 10930,'0'0,"24"0,-24 0,0 0,48 0,23 24,1 0,47-1,0-23,23 0,-22 0,22 0,-22 0,22 0,-46 0,-25 0,0 0,-71 0,24-23,-24 23,24 0,-24 0,24 0,0 0</inkml:trace>
  <inkml:trace contextRef="#ctx0" brushRef="#br0" timeOffset="147165.4729">12763 10978,'0'0,"48"0,-1 0,49 0,-1 0,24 0,24 0,24 0,71 0,-24 0,-47 0,-24 0,-24 0,0 0,-24 0,-24 0,1 0,-1 0,1 0,-1 0,1 0,-1 0,0 0,1 0,-1 0,-23 0,-24 0,23 0,-23 0,0 0,24 0,-1 0,1 0,-1 0,49 0,-49 0,25 0,-48 0,-24 0,23 0</inkml:trace>
  <inkml:trace contextRef="#ctx0" brushRef="#br0" timeOffset="148316.4845">19740 11025,'48'0,"-1"0,1 0,-24 0,0 0,-1 0,-23 0,24 0,-24 0,24 0,-24 0,48 0,47 24,0 0,1-24,46 0,-23 0,24 0,0 0,-24 0,48 0,0 24,-1-24,-47 0,24 0,-71 0,-48 0,-1 0,-23 0,0 0,0-24,-23 24</inkml:trace>
  <inkml:trace contextRef="#ctx0" brushRef="#br0" timeOffset="150316.5045">1905 11811,'0'0,"23"0,1 0,0 0,48 0,23 0,48 0,-1 0,-22 0,22 0,25 0,-24 0,0 0,-48 0,0 0,1 0,-1 0,-47 0,23 0,-23 0,-1 0,25 0,-1 0,0 0,1 0,-1 0,-23 0,0 0,-1 0,1 0,-24 0,23 0,-23 0,24 0,-24 0,-1 0,25 0,0 0,-25 0,25 0,0 0,23 0,-47 0,0 0,-24 0</inkml:trace>
  <inkml:trace contextRef="#ctx0" brushRef="#br0" timeOffset="157556.5769">13858 11263,'-23'0,"23"0,-24 0,0 0,0 0,24 0,-47 0,-1 0,24 0,-23-24,-25 24,-47-23,24 23,0 0,23 0,1 0,-1 0,1 0,-1 0,1-24,-24 24,47 0,-23 0,-25-24,25 24,-1 0,1 0,0 0,-25 0,1-24,0 24,-24 0,-24 0,24 0,-24 0,48 0,0 0,-25 0,25 0,0 0,23 0,1 0,23 0,-47 0,24 0,23 0,-23 0,-1 0,-47-24,-24 24,-23 0,47 0,-24 0,47 0,1 0,0 0,0 0,47 0,24 0,-23 0,-1-23,24 23,-47 0,-1 0,-23-24,0 24,-24 0,0 0,23 0,-23 0,48 0,0 0,-1 0,24 0,1 0,-1 0,1 0,-1 0,0 0,24 0,-47 24,47-24,-23 23,-25-23,1 24,-24-24,-25 48,1-24,-24 23,24 1,48 0,-24-25,95 1,-24-24,0 48,0-48,24 47,-23-23,-25 24,48-24,0-1,0 25,-24 24,0-49,0 1,1 71,23-47,0-24,-24 23,24 1,0 24,0-49,0 1,0 0,0 0,0 0,0-1,0 1,24-24,-1 0,25 24,-48 0,72 0,-1-1,24 25,24-24,24 0,24-24,47 24,-71-24,47 0,-23 0,48 0,-1 0,-48 23,1-23,48 0,-49 0,25 0,-1 0,-23 0,-24 0,0 0,-24 0,0-23,0-1,0 24,-48 0,25-24,-1 24,24-24,-48 24,25 0,-1-24,24 0,-24 24,0 0,48 0,-24 0,24 0,24-23,0 23,23-24,1 24,47-24,-72 24,25 0,-1 0,-23-24,-24 0,0 1,-48 23,-24-24,-47 0,0 0,0 24,-24-24,0 24,0-47,24 47,0-24,-24 24,23-24,-23 0,0 0,24 24,-24-23,24-1,-24 0,24 24,-24-48,0 25,0-1,0-24,0 1,0 23,0-24,-24 24,-24-23,25-1,-49 0,48 1,-71-25,24 1,-25 23,-23-47,48 24,-24 23,23 24,1-23,-1-1,1 48,-48-48,47 24,-47-23,24 47,-48-24,48 0,0 24,-24 0,47 0,1 0,-24 0,-25 0,25 0,0 0,0 0,-96 0,25 0,46 0,1 0,24 0,-24 0,48 0,-1 0,1 0,-1 0,1 0,23 0,-47 0,47 0,-23 0,-1 0,-23 0,48 0,-25 0,1 0,-1 0,-23 0,24 0,-25 0,1 0,24 0,-48 0,47 0,-23 0,47 0,-23 0,-24 0,47 0,0 0,-47 0,71 0,-23 0,23 0,-48 0,49 24,-1-24,-24 24,-23-24,47 24,-24-1,25-23,-1 0,-48 24,-23 0,47-24,1 24,-25 0,25-24,-1 24,48-24,-48 0,25 23,-1-23,24 24,-24 0,0-24,0 48,-23-25,-1 25,-23 0,-25 23,49-23,-48 47,23-24,24 1,-23-1,23 25,25-49,-25-23,48 0,0 0,0-24,0 23,0-23,0 24,0 0,0-24,0 24,0-24,24 47,-24-47,47 24,1 0,-24 24,47-48,-23 71,23-47,72 0,0 0,-24-1,0-23,0 24,48 0,0-24,-1 0,25 24,23-24,-47 0,23 0,1 0,-1 0,1 0,23 0,-119 0,24 0,24 0,-47 0,47 0,-48 0,48 0,-72-24,0 24,1 0,23 0,0 0,25 0,-1 0,23 0,-23 0,24-24,0 0,-24 24,0 0,-23-23,46 23,-46-24,23 0,-24 24,0-24,24 0,-23-23,-25 47,0-48,-47 24,24 24,-24-24,0-23,47 47,-71-24,71 0,-23 0,0-23,-1 23,1 0,-24 0,23 1,-23-1,-24 24,0-24,0 24,0-24,0 0,0 0,0 24,0-47,0 23,0 24,0-48,0 48,0-47,-24 47,-23-48,23 1,-24 23,-47-24,47-23,1 71,-48-24,23 0,-23 0,-48 0,48 24,23-23,-47 23,48 0,-1 0,25 0,-1-24,0 24,-23-24,0 0,23 24,-47-24,-48 24,71 0,-23 0,-48-23,48 23,-24-24,24 24,0 0,23 0,24 0,1 0,-48-24,23 24,24 0,-47 0,24 0,-1 0,1 0,-24 0,-1 0,-23 0,24 0,0 0,23 0,25 0,-25 0,1 0,-24 0,23 0,1 0,-1 0,1 0,-1 0,25 0,-25 0,1 24,-24-24,23 0,1 0,23 0,1 0,23 0,-48 0,25 0,-1 0,0 24,1-1,23 1,-24-24,-23 24,23 24,1-25,23-23,-24 24,25 0,-1-24,24 0,-24 0,0 24,24-24,0 24,0-24,0 23,0 1,0 0,-24-24,24 24,0 0,-47-24,47 24,0-24,0 23,-24 1,24-24,0 0,0 24,-24-24,0 24,24-24,0 24,0-1,-24-23,24 24,0-24,0 48,-23-48,23 24,0-24,0 23,0 1,0-24,0 24,0-24,0 24,0 0,0 0,0-24,0 23,0-23,0 48,0-48,0 24,0 0,0-1,0 25,0-24,0 0,0 23,0 1,0 0,23-25,-23 1,0 0,24 0,-24-24,0 24,48-1,-48-23,0 24,24-24,-24 48,71-48,-23 24,-1-1,25-23,-1 0,24 24,1-24,-25 0,48 24,24-24,-24 0,24 0,24 24,23-24,-23 24,0-24,-25 0,-23 0,24 0,-24 0,24 0,-24 0,24 0,24 0,-48 0,0 0,0 0,24-24,0 24,-24 0,24 0,-24 0,24 0,0-24,-96 24,48-24,-23 24,-24 0,-1-24,48 24,-23-23,-1 23,25 0,23 0,23 0,-22 0,22 0,1 0,-24 0,24-24,-48 0,1 24,-49-48,1 25,0-1,-25 0,1 24,0 0,-24-24,48 0,-24-23,23 23,-23-24,0 24,0-23,23 23,-23-24,0 1,0 23,-24-24,0 25,0-25,0 0,0 1,0-1,-24-47,-24 47,-47-47,0 47,-1-71,-46-24,22 24,25 48,71 23,1 24,-1 24</inkml:trace>
  <inkml:trace contextRef="#ctx0" brushRef="#br0" timeOffset="182819.8298">2286 12954,'0'0,"23"0,-23 0,48 0,0 0,-1 0,1 0,23 0,-23 0,23 0,1 0,-1 0,25 0,-49 0,25 0,-1 0,-23 24,-1-24,25 0,-1 0,-23 0,23 0,1 0,-25 0,25 0,-1 0,1 24,-25-24,25 0,-49 0,1 0,24 0,-48 0,24 0,-24 0</inkml:trace>
  <inkml:trace contextRef="#ctx0" brushRef="#br0" timeOffset="184109.8427">10977 13002,'0'0,"24"0,-24 0,48 0,-25 0,25 0,0 0,-1 0,72 0,-47 0,47 0,-48 0,25 0,-25 0,-23 0,23 0,1 0,-1 0,24 0,-23 0,-1 0,-23 0,23 0,1 0,23 0,-48 0,25 0,-1 0,-23 0,0 0,-25 0,1 0,-24 0,24 0</inkml:trace>
  <inkml:trace contextRef="#ctx0" brushRef="#br0" timeOffset="187549.8771">18645 13097,'0'-24,"24"24,-1-24,25 24,-48-24,48 1,-1-1,49 0,-25 24,-23 0,47-48,0 48,24-23,-24-1,25 24,-25 0,0-24,-47 24,47 0,-24 0,-47 0,0 0,0 0,-24 0,24 0,-1 0,-23 0,24 0,-24 0,24 0,-24 0,24 0,0 0,-24 0,23 24</inkml:trace>
  <inkml:trace contextRef="#ctx0" brushRef="#br0" timeOffset="189709.8987">2881 13859,'0'0,"24"0,47 0,1 0,-25 0,72 0,-47 0,23 0,48 0,-48 0,24 0,24 0,0 0,0 0,24 0,-25 0,25 0,-48 0,48 0,-24 0,-24 0,0 0,-24 0,24 0,0 0,-24 0,1-24,47 24,-48 0,48 0,-24 0,24 0,-24 0,0 0,0 0,-48 0,1 0,-1 0,-47 0,24 0,-25 0,49 0,-48 0,23 0,1 0,0 0,23 0,-23 0,-25 0,25 0,-24 0,-24 0</inkml:trace>
  <inkml:trace contextRef="#ctx0" brushRef="#br0" timeOffset="198651.9883">4572 12192,'0'-24,"0"24,0-24,0 1,0 23,0 0,-24-24,0 24,0-24,24 0,-47 24,47-48,-48 48,24-23,-23-1,-25 0,1-24,23 25,-71-1,47 0,-70-24,46 1,1-1,24 48,-1-48,-47 25,48 23,-1-48,1 48,23 0,1 0,-25 0,1 0,-1 0,25 0,-49 24,49 0,-48-24,-25 95,49-47,0-1,-72 25,48-25,-48-23,71 0,1 71,-25-47,49-48,-25 71,-23 1,24-49,-24 25,23 23,1-23,23 0,0-1,25-23,-1 24,24-24,-24-1,24 1,0 0,-24 0,24-24,0 47,0-23,0 0,24 0,-24-24,0 48,48-25,-48 25,23-24,25 0,0 23,23-23,72 24,-72-1,48-47,72 24,-24-24,23 24,24-24,-23 0,-1 0,-94 0,47 0,-24 24,0-24,0 0,-48 0,24 0,-23 0,47 0,-48 0,1-24,71-24,-72 24,48 1,-47-1,-1 0,-23 0,71-23,-72 47,25-48,23 0,-47 25,-1-49,-23 48,0-23,-24-25,0 25,0-1,0-23,0 23,0-71,-24 71,-24-23,48 47,0-95,-23 95,-1 0,24-47,-24-1,0 25,-23-1,-1 24,24-23,-23-25,23 48,-48-23,1-25,-48 25,47-25,-47 72,72-23,-49-1,-46 0,-1 24,47 0,-46-24,22 24,25 0,-24 0,0 0,0 24,24 0,-24 23,47-23,-47 24,48-1,-24 1,47 0,-23 23,-1 1,1-1,-1-23,1 47,47-48,-24 1,24 24,1-25,-1 1,24-1,0 25,0-48,0 23,0 1,24 0,-24-25,47 25,-47-24,24 0,0 47,0-23,47-1,-23 1,-1 0,1-1,47 25,-23-25,47 48,0-23,24 23,23-47,1-1,0 25,-1-72,49 24,-48-1,-1-23,1 0,0-47,-25 23,-46-47,-1-1,0 1,-23-25,-1 1,0 24,-47-1,0 1,0-48,0 71,-24-23,0-1,0 1,0-1,0-23,-24 48,0-25,0 25,-23-25,23 24,0 1,-24-1,1-23,-25-1,-23 1,24 23,-48 24,0-23,-1 23,-22-24,-1 1,48 47,-72-24,0 24,-47 0,71 0,-24 0,1 24,-49-24,120 24,-48 23,24 1,24-1,0 25,-1-1,49-23,-1 23,24 25,-23-49,47 1,-24 23,24 25,0-25,0 0,0-23,0 24,0-49,24 73,-1-73,25 49,0-25,23 1,1 24,23-1,-24-71,-23 48,95-48,-48 23,48 1,-72-24,25 0,46 24,-22-24,22 0,49 0,-24 24,71-24,-95 0,71 0,-24 0,-47 47,24-47,0-23,-25-25,-70 0,23-47,-23 24,-49-48,-23 47,0-23,0 24,0-25,-23 1,-25 24,0-1,1-47,-49 48,1-1,0 1,-48 23,24 1,48 23,-48-24,23 0,-23 48,24 0,0 0,-48 0,48 0,-24 0,-1 0,1 0,0 24,24 24,-48 0,-47 47,71 0,-24 0,48 1,-24-1,47 24,-23-24,23 0,1 1,71-25,-24-23,0 23,24-23,0-1,0-23,0 24,24 23,-24-47,72 24,-72-1,71-23,-23 0,-1 24,49-25,46-23,49 0,-1 0,25 0,-1 0,-24 0,96-71,-71-1,-1 1,-71-24,-48-24,0 0,-47 0,-24 47,-24-23,0 0,0-1,0 1,0 48,-24-49,0 49,-24-49,1 25,-25-24,1 23,-1 1,1 23,23 1,-23-1,47 24,-23 0,47 24,-24 0,0-23,-24 23,-23 0,-1 0,-23 23,-24 1,48 0,-72 24,71-25,25 25,-48-24,-1 47,49-23,-1-48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BA0-8276-4EB9-B6B6-15229533AF0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FE53677-946E-4FFD-98A0-031C6AD61E0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BA0-8276-4EB9-B6B6-15229533AF0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3677-946E-4FFD-98A0-031C6AD61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BA0-8276-4EB9-B6B6-15229533AF0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3677-946E-4FFD-98A0-031C6AD61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BA0-8276-4EB9-B6B6-15229533AF0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53677-946E-4FFD-98A0-031C6AD61E0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BA0-8276-4EB9-B6B6-15229533AF0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53677-946E-4FFD-98A0-031C6AD61E0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BA0-8276-4EB9-B6B6-15229533AF0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3677-946E-4FFD-98A0-031C6AD61E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BA0-8276-4EB9-B6B6-15229533AF0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3677-946E-4FFD-98A0-031C6AD61E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BA0-8276-4EB9-B6B6-15229533AF0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3677-946E-4FFD-98A0-031C6AD61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BA0-8276-4EB9-B6B6-15229533AF0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53677-946E-4FFD-98A0-031C6AD61E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C34BA0-8276-4EB9-B6B6-15229533AF0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E53677-946E-4FFD-98A0-031C6AD61E0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BA0-8276-4EB9-B6B6-15229533AF0C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3677-946E-4FFD-98A0-031C6AD61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FE53677-946E-4FFD-98A0-031C6AD61E0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C34BA0-8276-4EB9-B6B6-15229533AF0C}" type="datetimeFigureOut">
              <a:rPr lang="en-US" smtClean="0"/>
              <a:t>1/27/2015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news/picturegalleries/uknews/9252893/Photos-of-life-in-the-British-Raj-in-India-are-found-in-a-shoe-box.html?frame=2214153&amp;page=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legraph.co.uk/news/picturegalleries/uknews/9252893/Photos-of-life-in-the-British-Raj-in-India-are-found-in-a-shoe-box.html?frame=221414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ics.gov.uk/index/leisure_tourism/local_history/recordoffice/recordoffice_exhibitions/legacy_of_partition/record_office_legacy_of_partition_exhibition.htm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8458200" cy="63246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British Conquest of India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Slow process that took place over many years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British colonial rule can be divided into three distinct periods: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sz="1400" dirty="0"/>
          </a:p>
          <a:p>
            <a:pPr lvl="1" algn="l"/>
            <a:endParaRPr lang="en-US" sz="1000" dirty="0"/>
          </a:p>
          <a:p>
            <a:pPr marL="742950" lvl="1" indent="-285750" algn="l">
              <a:buFont typeface="Arial" pitchFamily="34" charset="0"/>
              <a:buChar char="•"/>
            </a:pPr>
            <a:endParaRPr lang="en-US" sz="1000" dirty="0">
              <a:solidFill>
                <a:prstClr val="black">
                  <a:tint val="75000"/>
                </a:prstClr>
              </a:solidFill>
            </a:endParaRPr>
          </a:p>
          <a:p>
            <a:pPr lvl="1" algn="l"/>
            <a:endParaRPr lang="en-US" sz="1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484" y="2582807"/>
            <a:ext cx="4647916" cy="2903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5486400"/>
            <a:ext cx="685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 group of people posing for a photograph during a tennis party</a:t>
            </a:r>
            <a:r>
              <a:rPr lang="en-US" dirty="0"/>
              <a:t> </a:t>
            </a:r>
          </a:p>
          <a:p>
            <a:r>
              <a:rPr lang="en-US" dirty="0" smtClean="0"/>
              <a:t>Source: 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www.telegraph.co.uk/news/picturegalleries/uknews/9252893/Photos-of-life-in-the-British-Raj-in-India-are-found-in-a-shoe-box.html?frame=2214153&amp;page=1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7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Initial Establishment (1608-1757)</a:t>
            </a:r>
          </a:p>
          <a:p>
            <a:r>
              <a:rPr lang="en-US" dirty="0" smtClean="0"/>
              <a:t>The British East India Company was established in 1600 and given a monopoly on overseas trade</a:t>
            </a:r>
          </a:p>
          <a:p>
            <a:r>
              <a:rPr lang="en-US" dirty="0" smtClean="0"/>
              <a:t>The British East India Company: English company formed for the exploitation of trade with East and Southeast Asia and India,</a:t>
            </a:r>
          </a:p>
          <a:p>
            <a:r>
              <a:rPr lang="en-US" dirty="0" smtClean="0"/>
              <a:t>Starting as a monopolistic trading body, the company became involved in politics and acted as an agent of British imperialism in India from the early 18th century to the mid-19th century. </a:t>
            </a:r>
          </a:p>
          <a:p>
            <a:r>
              <a:rPr lang="en-US" dirty="0" smtClean="0"/>
              <a:t>The company was formed to share in the East Indian spice trade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11480" y="253800"/>
              <a:ext cx="6995520" cy="5644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2120" y="244440"/>
                <a:ext cx="7014240" cy="566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13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399"/>
            <a:ext cx="6096000" cy="6636327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688938"/>
              </p:ext>
            </p:extLst>
          </p:nvPr>
        </p:nvGraphicFramePr>
        <p:xfrm>
          <a:off x="4953000" y="609600"/>
          <a:ext cx="3962400" cy="5261958"/>
        </p:xfrm>
        <a:graphic>
          <a:graphicData uri="http://schemas.openxmlformats.org/drawingml/2006/table">
            <a:tbl>
              <a:tblPr/>
              <a:tblGrid>
                <a:gridCol w="3962400"/>
              </a:tblGrid>
              <a:tr h="478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8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5079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Study this source carefully. Different parts of the source will contain clues about why the British became empire builders in India. As you study the source, ask yourself: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8360"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1799"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en-US" b="1" dirty="0"/>
                        <a:t>How many ships was the British East India Company sending out in 1692? 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US" b="1" dirty="0"/>
                        <a:t>How many men were on the ships? 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US" b="1" dirty="0"/>
                        <a:t>What does this source tell you about the East India Company and the trade with the East? 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US" b="1" dirty="0"/>
                        <a:t>What does it tell historians about why the British became involved in India?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http://www.nationalarchives.gov.uk/education/empire/images/pixeltran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39875"/>
            <a:ext cx="2381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5709600" y="2188800"/>
              <a:ext cx="58680" cy="43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00240" y="2179440"/>
                <a:ext cx="77400" cy="2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80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Company Rule (1757-1857)</a:t>
            </a:r>
          </a:p>
          <a:p>
            <a:r>
              <a:rPr lang="en-US" dirty="0" smtClean="0"/>
              <a:t>Describes the century long period during which the East India Company consolidated the economic and political power it had collected in the early years of conquest.</a:t>
            </a:r>
          </a:p>
          <a:p>
            <a:r>
              <a:rPr lang="en-US" dirty="0" smtClean="0"/>
              <a:t>During this period, the British made significant improvements to India’s infrastructure, including railways, canals, telegraph lines and mail service.</a:t>
            </a:r>
          </a:p>
          <a:p>
            <a:r>
              <a:rPr lang="en-US" dirty="0" smtClean="0"/>
              <a:t>These improvement benefited natives, but were mostly for done to help British political, military and economic affairs.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71360" y="411480"/>
              <a:ext cx="7689960" cy="54046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000" y="402120"/>
                <a:ext cx="7708680" cy="542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908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900" b="1" dirty="0" smtClean="0"/>
              <a:t>British Raj  -  the former British rule of the Indian subcontinent  - (1858-1947) </a:t>
            </a:r>
          </a:p>
          <a:p>
            <a:r>
              <a:rPr lang="en-US" sz="4800" dirty="0" smtClean="0"/>
              <a:t>The Indian Mutiny of 1857 prompted the passage of the Government of India Act in 1858</a:t>
            </a:r>
          </a:p>
          <a:p>
            <a:r>
              <a:rPr lang="en-US" sz="4800" dirty="0" smtClean="0"/>
              <a:t>The 1905 partition of Bengal into East Bengal and West Bengal due to religion created a backlash among the Indian population and spurred the desire for independence and self-rule.</a:t>
            </a:r>
          </a:p>
          <a:p>
            <a:r>
              <a:rPr lang="en-US" sz="4800" dirty="0" smtClean="0"/>
              <a:t>Partition:  something that divides</a:t>
            </a:r>
          </a:p>
          <a:p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54080" y="154440"/>
              <a:ext cx="9036000" cy="51181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720" y="145080"/>
                <a:ext cx="9054720" cy="513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91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"/>
            <a:ext cx="4025900" cy="41024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505200"/>
            <a:ext cx="4937931" cy="30847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3999" y="2432219"/>
            <a:ext cx="3566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Buildings in Calcutta lit up at night for the 1912 British royal visit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800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 unknown man posing for a photograph in a white linen suit</a:t>
            </a:r>
            <a:r>
              <a:rPr lang="en-US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3999" y="457200"/>
            <a:ext cx="37338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www.telegraph.co.uk/news/picturegalleries/uknews/9252893/Photos-of-life-in-the-British-Raj-in-India-are-found-in-a-shoe-box.html?frame=2214142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8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900" b="1" dirty="0" smtClean="0"/>
              <a:t>British Raj  -  the former British rule of the Indian subcontinent  - (1858-1947) </a:t>
            </a:r>
          </a:p>
          <a:p>
            <a:r>
              <a:rPr lang="en-US" sz="4800" dirty="0" smtClean="0"/>
              <a:t>The formation of the Indian National Congress and the Muslim League also heightened interest in independence. </a:t>
            </a:r>
          </a:p>
          <a:p>
            <a:r>
              <a:rPr lang="en-US" sz="4800" dirty="0" smtClean="0"/>
              <a:t>The British colonial leader, Lord Louis Mountbatten, decided the only way to grant independence and avoid fighting was to divide the country into Hindu and Muslim sections. </a:t>
            </a:r>
          </a:p>
          <a:p>
            <a:r>
              <a:rPr lang="en-US" sz="4800" dirty="0" smtClean="0"/>
              <a:t>On August 15, 1947, the British Raj was divided into the independent states of India, West Pakistan and East Pakistan and British rule ended.</a:t>
            </a:r>
          </a:p>
          <a:p>
            <a:r>
              <a:rPr lang="en-US" sz="4800" dirty="0" smtClean="0"/>
              <a:t>Religion became the one factor that had the most important role in determining the nationalism of the people who chose to live in these new countries. </a:t>
            </a:r>
          </a:p>
          <a:p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42720" y="437400"/>
              <a:ext cx="8084160" cy="4552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3360" y="428040"/>
                <a:ext cx="8102880" cy="457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97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8454571" cy="554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6972"/>
            <a:ext cx="7176258" cy="47198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4876800"/>
            <a:ext cx="71762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Gandhi (right) and Jinnah, President of the Muslim League, at the failed talks on a constitutional settlement, </a:t>
            </a:r>
            <a:r>
              <a:rPr lang="en-US" b="1" dirty="0" smtClean="0"/>
              <a:t>1944</a:t>
            </a:r>
          </a:p>
          <a:p>
            <a:r>
              <a:rPr lang="en-US" b="1" dirty="0"/>
              <a:t>Source: </a:t>
            </a:r>
            <a:r>
              <a:rPr lang="en-US" b="1" dirty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www.leics.gov.uk/index/leisure_tourism/local_history/recordoffice/recordoffice_exhibitions/legacy_of_partition/record_office_legacy_of_partition_exhibition.htm</a:t>
            </a:r>
            <a:r>
              <a:rPr lang="en-US" b="1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7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161</TotalTime>
  <Words>532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Thermal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Maintenance</dc:creator>
  <cp:lastModifiedBy>Washington, Mark</cp:lastModifiedBy>
  <cp:revision>25</cp:revision>
  <dcterms:created xsi:type="dcterms:W3CDTF">2012-12-10T14:08:43Z</dcterms:created>
  <dcterms:modified xsi:type="dcterms:W3CDTF">2015-01-27T19:12:10Z</dcterms:modified>
</cp:coreProperties>
</file>